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313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314" r:id="rId25"/>
    <p:sldId id="278" r:id="rId26"/>
    <p:sldId id="279" r:id="rId27"/>
    <p:sldId id="315" r:id="rId28"/>
  </p:sldIdLst>
  <p:sldSz cx="12190413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96" y="-15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654DA-197C-42E2-B40E-65295D53AF53}" type="datetimeFigureOut">
              <a:rPr lang="en-US" smtClean="0"/>
              <a:pPr/>
              <a:t>12/13/2013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161EA-3838-4585-991A-9FE3F83376D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reeform 9"/>
          <p:cNvSpPr>
            <a:spLocks/>
          </p:cNvSpPr>
          <p:nvPr/>
        </p:nvSpPr>
        <p:spPr bwMode="auto">
          <a:xfrm flipH="1">
            <a:off x="1523802" y="-762000"/>
            <a:ext cx="10666611" cy="2590800"/>
          </a:xfrm>
          <a:custGeom>
            <a:avLst/>
            <a:gdLst/>
            <a:ahLst/>
            <a:cxnLst>
              <a:cxn ang="0">
                <a:pos x="0" y="2527"/>
              </a:cxn>
              <a:cxn ang="0">
                <a:pos x="6913" y="3360"/>
              </a:cxn>
              <a:cxn ang="0">
                <a:pos x="0" y="2144"/>
              </a:cxn>
              <a:cxn ang="0">
                <a:pos x="0" y="2527"/>
              </a:cxn>
            </a:cxnLst>
            <a:rect l="0" t="0" r="r" b="b"/>
            <a:pathLst>
              <a:path w="6913" h="3360">
                <a:moveTo>
                  <a:pt x="0" y="2527"/>
                </a:moveTo>
                <a:cubicBezTo>
                  <a:pt x="5458" y="360"/>
                  <a:pt x="6913" y="3360"/>
                  <a:pt x="6913" y="3360"/>
                </a:cubicBezTo>
                <a:cubicBezTo>
                  <a:pt x="6913" y="3360"/>
                  <a:pt x="5593" y="0"/>
                  <a:pt x="0" y="2144"/>
                </a:cubicBezTo>
                <a:cubicBezTo>
                  <a:pt x="0" y="2144"/>
                  <a:pt x="0" y="2197"/>
                  <a:pt x="0" y="2527"/>
                </a:cubicBezTo>
                <a:close/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Freeform 8"/>
          <p:cNvSpPr>
            <a:spLocks/>
          </p:cNvSpPr>
          <p:nvPr/>
        </p:nvSpPr>
        <p:spPr bwMode="auto">
          <a:xfrm flipH="1">
            <a:off x="2133322" y="-762000"/>
            <a:ext cx="10057091" cy="2438400"/>
          </a:xfrm>
          <a:custGeom>
            <a:avLst/>
            <a:gdLst/>
            <a:ahLst/>
            <a:cxnLst>
              <a:cxn ang="0">
                <a:pos x="0" y="2527"/>
              </a:cxn>
              <a:cxn ang="0">
                <a:pos x="6913" y="3360"/>
              </a:cxn>
              <a:cxn ang="0">
                <a:pos x="0" y="2144"/>
              </a:cxn>
              <a:cxn ang="0">
                <a:pos x="0" y="2527"/>
              </a:cxn>
            </a:cxnLst>
            <a:rect l="0" t="0" r="r" b="b"/>
            <a:pathLst>
              <a:path w="6913" h="3360">
                <a:moveTo>
                  <a:pt x="0" y="2527"/>
                </a:moveTo>
                <a:cubicBezTo>
                  <a:pt x="5458" y="360"/>
                  <a:pt x="6913" y="3360"/>
                  <a:pt x="6913" y="3360"/>
                </a:cubicBezTo>
                <a:cubicBezTo>
                  <a:pt x="6913" y="3360"/>
                  <a:pt x="5593" y="0"/>
                  <a:pt x="0" y="2144"/>
                </a:cubicBezTo>
                <a:cubicBezTo>
                  <a:pt x="0" y="2144"/>
                  <a:pt x="0" y="2197"/>
                  <a:pt x="0" y="2527"/>
                </a:cubicBezTo>
                <a:close/>
              </a:path>
            </a:pathLst>
          </a:custGeom>
          <a:solidFill>
            <a:schemeClr val="accent4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0" y="5943600"/>
            <a:ext cx="12204110" cy="1066800"/>
          </a:xfrm>
          <a:custGeom>
            <a:avLst/>
            <a:gdLst>
              <a:gd name="connsiteX0" fmla="*/ 0 w 9144000"/>
              <a:gd name="connsiteY0" fmla="*/ 0 h 3581400"/>
              <a:gd name="connsiteX1" fmla="*/ 9144000 w 9144000"/>
              <a:gd name="connsiteY1" fmla="*/ 0 h 3581400"/>
              <a:gd name="connsiteX2" fmla="*/ 9144000 w 9144000"/>
              <a:gd name="connsiteY2" fmla="*/ 3581400 h 3581400"/>
              <a:gd name="connsiteX3" fmla="*/ 0 w 9144000"/>
              <a:gd name="connsiteY3" fmla="*/ 3581400 h 3581400"/>
              <a:gd name="connsiteX4" fmla="*/ 0 w 9144000"/>
              <a:gd name="connsiteY4" fmla="*/ 0 h 3581400"/>
              <a:gd name="connsiteX0" fmla="*/ 0 w 9144000"/>
              <a:gd name="connsiteY0" fmla="*/ 0 h 3581400"/>
              <a:gd name="connsiteX1" fmla="*/ 9144000 w 9144000"/>
              <a:gd name="connsiteY1" fmla="*/ 0 h 3581400"/>
              <a:gd name="connsiteX2" fmla="*/ 4800600 w 9144000"/>
              <a:gd name="connsiteY2" fmla="*/ 1828800 h 3581400"/>
              <a:gd name="connsiteX3" fmla="*/ 0 w 9144000"/>
              <a:gd name="connsiteY3" fmla="*/ 3581400 h 3581400"/>
              <a:gd name="connsiteX4" fmla="*/ 0 w 9144000"/>
              <a:gd name="connsiteY4" fmla="*/ 0 h 3581400"/>
              <a:gd name="connsiteX0" fmla="*/ 0 w 9144000"/>
              <a:gd name="connsiteY0" fmla="*/ 0 h 3581400"/>
              <a:gd name="connsiteX1" fmla="*/ 9144000 w 9144000"/>
              <a:gd name="connsiteY1" fmla="*/ 0 h 3581400"/>
              <a:gd name="connsiteX2" fmla="*/ 4800600 w 9144000"/>
              <a:gd name="connsiteY2" fmla="*/ 1828800 h 3581400"/>
              <a:gd name="connsiteX3" fmla="*/ 0 w 9144000"/>
              <a:gd name="connsiteY3" fmla="*/ 3581400 h 3581400"/>
              <a:gd name="connsiteX4" fmla="*/ 0 w 9144000"/>
              <a:gd name="connsiteY4" fmla="*/ 0 h 3581400"/>
              <a:gd name="connsiteX0" fmla="*/ 0 w 9144000"/>
              <a:gd name="connsiteY0" fmla="*/ 0 h 3581400"/>
              <a:gd name="connsiteX1" fmla="*/ 9144000 w 9144000"/>
              <a:gd name="connsiteY1" fmla="*/ 0 h 3581400"/>
              <a:gd name="connsiteX2" fmla="*/ 4800600 w 9144000"/>
              <a:gd name="connsiteY2" fmla="*/ 1828800 h 3581400"/>
              <a:gd name="connsiteX3" fmla="*/ 0 w 9144000"/>
              <a:gd name="connsiteY3" fmla="*/ 3581400 h 3581400"/>
              <a:gd name="connsiteX4" fmla="*/ 0 w 9144000"/>
              <a:gd name="connsiteY4" fmla="*/ 0 h 3581400"/>
              <a:gd name="connsiteX0" fmla="*/ 0 w 9144000"/>
              <a:gd name="connsiteY0" fmla="*/ 0 h 3581400"/>
              <a:gd name="connsiteX1" fmla="*/ 9144000 w 9144000"/>
              <a:gd name="connsiteY1" fmla="*/ 0 h 3581400"/>
              <a:gd name="connsiteX2" fmla="*/ 2971800 w 9144000"/>
              <a:gd name="connsiteY2" fmla="*/ 914400 h 3581400"/>
              <a:gd name="connsiteX3" fmla="*/ 0 w 9144000"/>
              <a:gd name="connsiteY3" fmla="*/ 3581400 h 3581400"/>
              <a:gd name="connsiteX4" fmla="*/ 0 w 9144000"/>
              <a:gd name="connsiteY4" fmla="*/ 0 h 3581400"/>
              <a:gd name="connsiteX0" fmla="*/ 0 w 9144000"/>
              <a:gd name="connsiteY0" fmla="*/ 0 h 3581400"/>
              <a:gd name="connsiteX1" fmla="*/ 9144000 w 9144000"/>
              <a:gd name="connsiteY1" fmla="*/ 0 h 3581400"/>
              <a:gd name="connsiteX2" fmla="*/ 2971800 w 9144000"/>
              <a:gd name="connsiteY2" fmla="*/ 914400 h 3581400"/>
              <a:gd name="connsiteX3" fmla="*/ 0 w 9144000"/>
              <a:gd name="connsiteY3" fmla="*/ 3581400 h 3581400"/>
              <a:gd name="connsiteX4" fmla="*/ 0 w 9144000"/>
              <a:gd name="connsiteY4" fmla="*/ 0 h 3581400"/>
              <a:gd name="connsiteX0" fmla="*/ 0 w 9144000"/>
              <a:gd name="connsiteY0" fmla="*/ 0 h 3581400"/>
              <a:gd name="connsiteX1" fmla="*/ 9144000 w 9144000"/>
              <a:gd name="connsiteY1" fmla="*/ 0 h 3581400"/>
              <a:gd name="connsiteX2" fmla="*/ 2971800 w 9144000"/>
              <a:gd name="connsiteY2" fmla="*/ 914400 h 3581400"/>
              <a:gd name="connsiteX3" fmla="*/ 0 w 9144000"/>
              <a:gd name="connsiteY3" fmla="*/ 3581400 h 3581400"/>
              <a:gd name="connsiteX4" fmla="*/ 0 w 9144000"/>
              <a:gd name="connsiteY4" fmla="*/ 0 h 3581400"/>
              <a:gd name="connsiteX0" fmla="*/ 0 w 9144000"/>
              <a:gd name="connsiteY0" fmla="*/ 0 h 3581400"/>
              <a:gd name="connsiteX1" fmla="*/ 9144000 w 9144000"/>
              <a:gd name="connsiteY1" fmla="*/ 0 h 3581400"/>
              <a:gd name="connsiteX2" fmla="*/ 2971800 w 9144000"/>
              <a:gd name="connsiteY2" fmla="*/ 914400 h 3581400"/>
              <a:gd name="connsiteX3" fmla="*/ 0 w 9144000"/>
              <a:gd name="connsiteY3" fmla="*/ 3581400 h 3581400"/>
              <a:gd name="connsiteX4" fmla="*/ 0 w 9144000"/>
              <a:gd name="connsiteY4" fmla="*/ 0 h 3581400"/>
              <a:gd name="connsiteX0" fmla="*/ 0 w 9144000"/>
              <a:gd name="connsiteY0" fmla="*/ 0 h 3581400"/>
              <a:gd name="connsiteX1" fmla="*/ 9144000 w 9144000"/>
              <a:gd name="connsiteY1" fmla="*/ 0 h 3581400"/>
              <a:gd name="connsiteX2" fmla="*/ 0 w 9144000"/>
              <a:gd name="connsiteY2" fmla="*/ 3581400 h 3581400"/>
              <a:gd name="connsiteX3" fmla="*/ 0 w 9144000"/>
              <a:gd name="connsiteY3" fmla="*/ 0 h 3581400"/>
              <a:gd name="connsiteX0" fmla="*/ 0 w 9144000"/>
              <a:gd name="connsiteY0" fmla="*/ 0 h 3581400"/>
              <a:gd name="connsiteX1" fmla="*/ 9144000 w 9144000"/>
              <a:gd name="connsiteY1" fmla="*/ 0 h 3581400"/>
              <a:gd name="connsiteX2" fmla="*/ 0 w 9144000"/>
              <a:gd name="connsiteY2" fmla="*/ 3581400 h 3581400"/>
              <a:gd name="connsiteX3" fmla="*/ 0 w 9144000"/>
              <a:gd name="connsiteY3" fmla="*/ 0 h 3581400"/>
              <a:gd name="connsiteX0" fmla="*/ 0 w 9144000"/>
              <a:gd name="connsiteY0" fmla="*/ 0 h 3581400"/>
              <a:gd name="connsiteX1" fmla="*/ 9144000 w 9144000"/>
              <a:gd name="connsiteY1" fmla="*/ 0 h 3581400"/>
              <a:gd name="connsiteX2" fmla="*/ 0 w 9144000"/>
              <a:gd name="connsiteY2" fmla="*/ 3581400 h 3581400"/>
              <a:gd name="connsiteX3" fmla="*/ 0 w 9144000"/>
              <a:gd name="connsiteY3" fmla="*/ 0 h 3581400"/>
              <a:gd name="connsiteX0" fmla="*/ 0 w 9144000"/>
              <a:gd name="connsiteY0" fmla="*/ 0 h 3581400"/>
              <a:gd name="connsiteX1" fmla="*/ 9144000 w 9144000"/>
              <a:gd name="connsiteY1" fmla="*/ 0 h 3581400"/>
              <a:gd name="connsiteX2" fmla="*/ 0 w 9144000"/>
              <a:gd name="connsiteY2" fmla="*/ 3581400 h 3581400"/>
              <a:gd name="connsiteX3" fmla="*/ 0 w 9144000"/>
              <a:gd name="connsiteY3" fmla="*/ 0 h 3581400"/>
              <a:gd name="connsiteX0" fmla="*/ 0 w 9144000"/>
              <a:gd name="connsiteY0" fmla="*/ 0 h 3581400"/>
              <a:gd name="connsiteX1" fmla="*/ 9144000 w 9144000"/>
              <a:gd name="connsiteY1" fmla="*/ 0 h 3581400"/>
              <a:gd name="connsiteX2" fmla="*/ 0 w 9144000"/>
              <a:gd name="connsiteY2" fmla="*/ 3581400 h 3581400"/>
              <a:gd name="connsiteX3" fmla="*/ 0 w 9144000"/>
              <a:gd name="connsiteY3" fmla="*/ 0 h 3581400"/>
              <a:gd name="connsiteX0" fmla="*/ 0 w 9144000"/>
              <a:gd name="connsiteY0" fmla="*/ 0 h 3581400"/>
              <a:gd name="connsiteX1" fmla="*/ 9144000 w 9144000"/>
              <a:gd name="connsiteY1" fmla="*/ 0 h 3581400"/>
              <a:gd name="connsiteX2" fmla="*/ 0 w 9144000"/>
              <a:gd name="connsiteY2" fmla="*/ 3581400 h 3581400"/>
              <a:gd name="connsiteX3" fmla="*/ 0 w 9144000"/>
              <a:gd name="connsiteY3" fmla="*/ 0 h 3581400"/>
              <a:gd name="connsiteX0" fmla="*/ 0 w 9144000"/>
              <a:gd name="connsiteY0" fmla="*/ 0 h 1905000"/>
              <a:gd name="connsiteX1" fmla="*/ 9144000 w 9144000"/>
              <a:gd name="connsiteY1" fmla="*/ 0 h 1905000"/>
              <a:gd name="connsiteX2" fmla="*/ 0 w 9144000"/>
              <a:gd name="connsiteY2" fmla="*/ 1905000 h 1905000"/>
              <a:gd name="connsiteX3" fmla="*/ 0 w 9144000"/>
              <a:gd name="connsiteY3" fmla="*/ 0 h 1905000"/>
              <a:gd name="connsiteX0" fmla="*/ 0 w 9144000"/>
              <a:gd name="connsiteY0" fmla="*/ 0 h 1905000"/>
              <a:gd name="connsiteX1" fmla="*/ 9144000 w 9144000"/>
              <a:gd name="connsiteY1" fmla="*/ 0 h 1905000"/>
              <a:gd name="connsiteX2" fmla="*/ 0 w 9144000"/>
              <a:gd name="connsiteY2" fmla="*/ 1905000 h 1905000"/>
              <a:gd name="connsiteX3" fmla="*/ 0 w 9144000"/>
              <a:gd name="connsiteY3" fmla="*/ 0 h 1905000"/>
              <a:gd name="connsiteX0" fmla="*/ 0 w 9144000"/>
              <a:gd name="connsiteY0" fmla="*/ 0 h 2349500"/>
              <a:gd name="connsiteX1" fmla="*/ 9144000 w 9144000"/>
              <a:gd name="connsiteY1" fmla="*/ 0 h 2349500"/>
              <a:gd name="connsiteX2" fmla="*/ 0 w 9144000"/>
              <a:gd name="connsiteY2" fmla="*/ 1905000 h 2349500"/>
              <a:gd name="connsiteX3" fmla="*/ 0 w 9144000"/>
              <a:gd name="connsiteY3" fmla="*/ 0 h 2349500"/>
              <a:gd name="connsiteX0" fmla="*/ 0 w 9144000"/>
              <a:gd name="connsiteY0" fmla="*/ 0 h 2349500"/>
              <a:gd name="connsiteX1" fmla="*/ 9144000 w 9144000"/>
              <a:gd name="connsiteY1" fmla="*/ 0 h 2349500"/>
              <a:gd name="connsiteX2" fmla="*/ 0 w 9144000"/>
              <a:gd name="connsiteY2" fmla="*/ 1905000 h 2349500"/>
              <a:gd name="connsiteX3" fmla="*/ 0 w 9144000"/>
              <a:gd name="connsiteY3" fmla="*/ 0 h 2349500"/>
              <a:gd name="connsiteX0" fmla="*/ 0 w 9144000"/>
              <a:gd name="connsiteY0" fmla="*/ 1 h 2349501"/>
              <a:gd name="connsiteX1" fmla="*/ 9144000 w 9144000"/>
              <a:gd name="connsiteY1" fmla="*/ 1 h 2349501"/>
              <a:gd name="connsiteX2" fmla="*/ 0 w 9144000"/>
              <a:gd name="connsiteY2" fmla="*/ 1905001 h 2349501"/>
              <a:gd name="connsiteX3" fmla="*/ 0 w 9144000"/>
              <a:gd name="connsiteY3" fmla="*/ 1 h 2349501"/>
              <a:gd name="connsiteX0" fmla="*/ 0 w 9144000"/>
              <a:gd name="connsiteY0" fmla="*/ 671286 h 3020786"/>
              <a:gd name="connsiteX1" fmla="*/ 9144000 w 9144000"/>
              <a:gd name="connsiteY1" fmla="*/ 671286 h 3020786"/>
              <a:gd name="connsiteX2" fmla="*/ 0 w 9144000"/>
              <a:gd name="connsiteY2" fmla="*/ 1905001 h 3020786"/>
              <a:gd name="connsiteX3" fmla="*/ 0 w 9144000"/>
              <a:gd name="connsiteY3" fmla="*/ 671286 h 3020786"/>
              <a:gd name="connsiteX0" fmla="*/ 0 w 9144000"/>
              <a:gd name="connsiteY0" fmla="*/ -1 h 2349499"/>
              <a:gd name="connsiteX1" fmla="*/ 9144000 w 9144000"/>
              <a:gd name="connsiteY1" fmla="*/ -1 h 2349499"/>
              <a:gd name="connsiteX2" fmla="*/ 0 w 9144000"/>
              <a:gd name="connsiteY2" fmla="*/ 1233714 h 2349499"/>
              <a:gd name="connsiteX3" fmla="*/ 0 w 9144000"/>
              <a:gd name="connsiteY3" fmla="*/ -1 h 2349499"/>
              <a:gd name="connsiteX0" fmla="*/ 0 w 9144000"/>
              <a:gd name="connsiteY0" fmla="*/ 0 h 2349500"/>
              <a:gd name="connsiteX1" fmla="*/ 9144000 w 9144000"/>
              <a:gd name="connsiteY1" fmla="*/ 0 h 2349500"/>
              <a:gd name="connsiteX2" fmla="*/ 0 w 9144000"/>
              <a:gd name="connsiteY2" fmla="*/ 1233715 h 2349500"/>
              <a:gd name="connsiteX3" fmla="*/ 0 w 9144000"/>
              <a:gd name="connsiteY3" fmla="*/ 0 h 2349500"/>
              <a:gd name="connsiteX0" fmla="*/ 0 w 9144000"/>
              <a:gd name="connsiteY0" fmla="*/ 0 h 2181679"/>
              <a:gd name="connsiteX1" fmla="*/ 9144000 w 9144000"/>
              <a:gd name="connsiteY1" fmla="*/ 0 h 2181679"/>
              <a:gd name="connsiteX2" fmla="*/ 0 w 9144000"/>
              <a:gd name="connsiteY2" fmla="*/ 1233715 h 2181679"/>
              <a:gd name="connsiteX3" fmla="*/ 0 w 9144000"/>
              <a:gd name="connsiteY3" fmla="*/ 0 h 2181679"/>
              <a:gd name="connsiteX0" fmla="*/ 0 w 9144000"/>
              <a:gd name="connsiteY0" fmla="*/ 0 h 2237619"/>
              <a:gd name="connsiteX1" fmla="*/ 9144000 w 9144000"/>
              <a:gd name="connsiteY1" fmla="*/ 0 h 2237619"/>
              <a:gd name="connsiteX2" fmla="*/ 0 w 9144000"/>
              <a:gd name="connsiteY2" fmla="*/ 1233715 h 2237619"/>
              <a:gd name="connsiteX3" fmla="*/ 0 w 9144000"/>
              <a:gd name="connsiteY3" fmla="*/ 0 h 2237619"/>
              <a:gd name="connsiteX0" fmla="*/ 0 w 10439400"/>
              <a:gd name="connsiteY0" fmla="*/ 0 h 1432615"/>
              <a:gd name="connsiteX1" fmla="*/ 9144000 w 10439400"/>
              <a:gd name="connsiteY1" fmla="*/ 0 h 1432615"/>
              <a:gd name="connsiteX2" fmla="*/ 7772400 w 10439400"/>
              <a:gd name="connsiteY2" fmla="*/ 1193397 h 1432615"/>
              <a:gd name="connsiteX3" fmla="*/ 0 w 10439400"/>
              <a:gd name="connsiteY3" fmla="*/ 1233715 h 1432615"/>
              <a:gd name="connsiteX4" fmla="*/ 0 w 10439400"/>
              <a:gd name="connsiteY4" fmla="*/ 0 h 1432615"/>
              <a:gd name="connsiteX0" fmla="*/ 0 w 10668000"/>
              <a:gd name="connsiteY0" fmla="*/ 0 h 1846539"/>
              <a:gd name="connsiteX1" fmla="*/ 9144000 w 10668000"/>
              <a:gd name="connsiteY1" fmla="*/ 0 h 1846539"/>
              <a:gd name="connsiteX2" fmla="*/ 9144000 w 10668000"/>
              <a:gd name="connsiteY2" fmla="*/ 1640920 h 1846539"/>
              <a:gd name="connsiteX3" fmla="*/ 0 w 10668000"/>
              <a:gd name="connsiteY3" fmla="*/ 1233715 h 1846539"/>
              <a:gd name="connsiteX4" fmla="*/ 0 w 10668000"/>
              <a:gd name="connsiteY4" fmla="*/ 0 h 1846539"/>
              <a:gd name="connsiteX0" fmla="*/ 0 w 10668000"/>
              <a:gd name="connsiteY0" fmla="*/ 234984 h 2081523"/>
              <a:gd name="connsiteX1" fmla="*/ 9144000 w 10668000"/>
              <a:gd name="connsiteY1" fmla="*/ 234984 h 2081523"/>
              <a:gd name="connsiteX2" fmla="*/ 9144000 w 10668000"/>
              <a:gd name="connsiteY2" fmla="*/ 1875904 h 2081523"/>
              <a:gd name="connsiteX3" fmla="*/ 0 w 10668000"/>
              <a:gd name="connsiteY3" fmla="*/ 1468699 h 2081523"/>
              <a:gd name="connsiteX4" fmla="*/ 0 w 10668000"/>
              <a:gd name="connsiteY4" fmla="*/ 234984 h 2081523"/>
              <a:gd name="connsiteX0" fmla="*/ 0 w 9144000"/>
              <a:gd name="connsiteY0" fmla="*/ 234983 h 2081522"/>
              <a:gd name="connsiteX1" fmla="*/ 9144000 w 9144000"/>
              <a:gd name="connsiteY1" fmla="*/ 234983 h 2081522"/>
              <a:gd name="connsiteX2" fmla="*/ 9144000 w 9144000"/>
              <a:gd name="connsiteY2" fmla="*/ 1875903 h 2081522"/>
              <a:gd name="connsiteX3" fmla="*/ 0 w 9144000"/>
              <a:gd name="connsiteY3" fmla="*/ 1468698 h 2081522"/>
              <a:gd name="connsiteX4" fmla="*/ 0 w 9144000"/>
              <a:gd name="connsiteY4" fmla="*/ 234983 h 2081522"/>
              <a:gd name="connsiteX0" fmla="*/ 0 w 9144000"/>
              <a:gd name="connsiteY0" fmla="*/ 730583 h 2577122"/>
              <a:gd name="connsiteX1" fmla="*/ 4940300 w 9144000"/>
              <a:gd name="connsiteY1" fmla="*/ 0 h 2577122"/>
              <a:gd name="connsiteX2" fmla="*/ 9144000 w 9144000"/>
              <a:gd name="connsiteY2" fmla="*/ 730583 h 2577122"/>
              <a:gd name="connsiteX3" fmla="*/ 9144000 w 9144000"/>
              <a:gd name="connsiteY3" fmla="*/ 2371503 h 2577122"/>
              <a:gd name="connsiteX4" fmla="*/ 0 w 9144000"/>
              <a:gd name="connsiteY4" fmla="*/ 1964298 h 2577122"/>
              <a:gd name="connsiteX5" fmla="*/ 0 w 9144000"/>
              <a:gd name="connsiteY5" fmla="*/ 730583 h 2577122"/>
              <a:gd name="connsiteX0" fmla="*/ 0 w 9144000"/>
              <a:gd name="connsiteY0" fmla="*/ 730583 h 2163196"/>
              <a:gd name="connsiteX1" fmla="*/ 4940300 w 9144000"/>
              <a:gd name="connsiteY1" fmla="*/ 0 h 2163196"/>
              <a:gd name="connsiteX2" fmla="*/ 9144000 w 9144000"/>
              <a:gd name="connsiteY2" fmla="*/ 730583 h 2163196"/>
              <a:gd name="connsiteX3" fmla="*/ 9144000 w 9144000"/>
              <a:gd name="connsiteY3" fmla="*/ 1598367 h 2163196"/>
              <a:gd name="connsiteX4" fmla="*/ 0 w 9144000"/>
              <a:gd name="connsiteY4" fmla="*/ 1964298 h 2163196"/>
              <a:gd name="connsiteX5" fmla="*/ 0 w 9144000"/>
              <a:gd name="connsiteY5" fmla="*/ 730583 h 2163196"/>
              <a:gd name="connsiteX0" fmla="*/ 0 w 9144000"/>
              <a:gd name="connsiteY0" fmla="*/ 913051 h 2345664"/>
              <a:gd name="connsiteX1" fmla="*/ 4940300 w 9144000"/>
              <a:gd name="connsiteY1" fmla="*/ 182468 h 2345664"/>
              <a:gd name="connsiteX2" fmla="*/ 9144000 w 9144000"/>
              <a:gd name="connsiteY2" fmla="*/ 296129 h 2345664"/>
              <a:gd name="connsiteX3" fmla="*/ 9144000 w 9144000"/>
              <a:gd name="connsiteY3" fmla="*/ 1780835 h 2345664"/>
              <a:gd name="connsiteX4" fmla="*/ 0 w 9144000"/>
              <a:gd name="connsiteY4" fmla="*/ 2146766 h 2345664"/>
              <a:gd name="connsiteX5" fmla="*/ 0 w 9144000"/>
              <a:gd name="connsiteY5" fmla="*/ 913051 h 2345664"/>
              <a:gd name="connsiteX0" fmla="*/ 0 w 9144000"/>
              <a:gd name="connsiteY0" fmla="*/ 833404 h 2266017"/>
              <a:gd name="connsiteX1" fmla="*/ 4940300 w 9144000"/>
              <a:gd name="connsiteY1" fmla="*/ 102821 h 2266017"/>
              <a:gd name="connsiteX2" fmla="*/ 9144000 w 9144000"/>
              <a:gd name="connsiteY2" fmla="*/ 216482 h 2266017"/>
              <a:gd name="connsiteX3" fmla="*/ 9144000 w 9144000"/>
              <a:gd name="connsiteY3" fmla="*/ 1701188 h 2266017"/>
              <a:gd name="connsiteX4" fmla="*/ 0 w 9144000"/>
              <a:gd name="connsiteY4" fmla="*/ 2067119 h 2266017"/>
              <a:gd name="connsiteX5" fmla="*/ 0 w 9144000"/>
              <a:gd name="connsiteY5" fmla="*/ 833404 h 2266017"/>
              <a:gd name="connsiteX0" fmla="*/ 0 w 9144000"/>
              <a:gd name="connsiteY0" fmla="*/ 832082 h 2264695"/>
              <a:gd name="connsiteX1" fmla="*/ 3568700 w 9144000"/>
              <a:gd name="connsiteY1" fmla="*/ 102821 h 2264695"/>
              <a:gd name="connsiteX2" fmla="*/ 9144000 w 9144000"/>
              <a:gd name="connsiteY2" fmla="*/ 215160 h 2264695"/>
              <a:gd name="connsiteX3" fmla="*/ 9144000 w 9144000"/>
              <a:gd name="connsiteY3" fmla="*/ 1699866 h 2264695"/>
              <a:gd name="connsiteX4" fmla="*/ 0 w 9144000"/>
              <a:gd name="connsiteY4" fmla="*/ 2065797 h 2264695"/>
              <a:gd name="connsiteX5" fmla="*/ 0 w 9144000"/>
              <a:gd name="connsiteY5" fmla="*/ 832082 h 2264695"/>
              <a:gd name="connsiteX0" fmla="*/ 0 w 9144000"/>
              <a:gd name="connsiteY0" fmla="*/ 832082 h 2264695"/>
              <a:gd name="connsiteX1" fmla="*/ 3568700 w 9144000"/>
              <a:gd name="connsiteY1" fmla="*/ 102821 h 2264695"/>
              <a:gd name="connsiteX2" fmla="*/ 9144000 w 9144000"/>
              <a:gd name="connsiteY2" fmla="*/ 215160 h 2264695"/>
              <a:gd name="connsiteX3" fmla="*/ 9144000 w 9144000"/>
              <a:gd name="connsiteY3" fmla="*/ 1699866 h 2264695"/>
              <a:gd name="connsiteX4" fmla="*/ 0 w 9144000"/>
              <a:gd name="connsiteY4" fmla="*/ 2065797 h 2264695"/>
              <a:gd name="connsiteX5" fmla="*/ 0 w 9144000"/>
              <a:gd name="connsiteY5" fmla="*/ 832082 h 2264695"/>
              <a:gd name="connsiteX0" fmla="*/ 0 w 9144000"/>
              <a:gd name="connsiteY0" fmla="*/ 832082 h 2264695"/>
              <a:gd name="connsiteX1" fmla="*/ 3568700 w 9144000"/>
              <a:gd name="connsiteY1" fmla="*/ 102821 h 2264695"/>
              <a:gd name="connsiteX2" fmla="*/ 9144000 w 9144000"/>
              <a:gd name="connsiteY2" fmla="*/ 215160 h 2264695"/>
              <a:gd name="connsiteX3" fmla="*/ 9144000 w 9144000"/>
              <a:gd name="connsiteY3" fmla="*/ 1699866 h 2264695"/>
              <a:gd name="connsiteX4" fmla="*/ 0 w 9144000"/>
              <a:gd name="connsiteY4" fmla="*/ 2065797 h 2264695"/>
              <a:gd name="connsiteX5" fmla="*/ 0 w 9144000"/>
              <a:gd name="connsiteY5" fmla="*/ 832082 h 2264695"/>
              <a:gd name="connsiteX0" fmla="*/ 0 w 9144000"/>
              <a:gd name="connsiteY0" fmla="*/ 761553 h 2194166"/>
              <a:gd name="connsiteX1" fmla="*/ 9144000 w 9144000"/>
              <a:gd name="connsiteY1" fmla="*/ 144631 h 2194166"/>
              <a:gd name="connsiteX2" fmla="*/ 9144000 w 9144000"/>
              <a:gd name="connsiteY2" fmla="*/ 1629337 h 2194166"/>
              <a:gd name="connsiteX3" fmla="*/ 0 w 9144000"/>
              <a:gd name="connsiteY3" fmla="*/ 1995268 h 2194166"/>
              <a:gd name="connsiteX4" fmla="*/ 0 w 9144000"/>
              <a:gd name="connsiteY4" fmla="*/ 761553 h 2194166"/>
              <a:gd name="connsiteX0" fmla="*/ 0 w 9144000"/>
              <a:gd name="connsiteY0" fmla="*/ 761553 h 2442422"/>
              <a:gd name="connsiteX1" fmla="*/ 9144000 w 9144000"/>
              <a:gd name="connsiteY1" fmla="*/ 144631 h 2442422"/>
              <a:gd name="connsiteX2" fmla="*/ 9144000 w 9144000"/>
              <a:gd name="connsiteY2" fmla="*/ 1629337 h 2442422"/>
              <a:gd name="connsiteX3" fmla="*/ 0 w 9144000"/>
              <a:gd name="connsiteY3" fmla="*/ 1995268 h 2442422"/>
              <a:gd name="connsiteX4" fmla="*/ 0 w 9144000"/>
              <a:gd name="connsiteY4" fmla="*/ 761553 h 2442422"/>
              <a:gd name="connsiteX0" fmla="*/ 0 w 9144000"/>
              <a:gd name="connsiteY0" fmla="*/ 1711324 h 3392193"/>
              <a:gd name="connsiteX1" fmla="*/ 9144000 w 9144000"/>
              <a:gd name="connsiteY1" fmla="*/ 1094402 h 3392193"/>
              <a:gd name="connsiteX2" fmla="*/ 9144000 w 9144000"/>
              <a:gd name="connsiteY2" fmla="*/ 2579108 h 3392193"/>
              <a:gd name="connsiteX3" fmla="*/ 0 w 9144000"/>
              <a:gd name="connsiteY3" fmla="*/ 2945039 h 3392193"/>
              <a:gd name="connsiteX4" fmla="*/ 0 w 9144000"/>
              <a:gd name="connsiteY4" fmla="*/ 1711324 h 3392193"/>
              <a:gd name="connsiteX0" fmla="*/ 0 w 9144000"/>
              <a:gd name="connsiteY0" fmla="*/ 1711324 h 3392193"/>
              <a:gd name="connsiteX1" fmla="*/ 9144000 w 9144000"/>
              <a:gd name="connsiteY1" fmla="*/ 1094402 h 3392193"/>
              <a:gd name="connsiteX2" fmla="*/ 9144000 w 9144000"/>
              <a:gd name="connsiteY2" fmla="*/ 2579110 h 3392193"/>
              <a:gd name="connsiteX3" fmla="*/ 0 w 9144000"/>
              <a:gd name="connsiteY3" fmla="*/ 2945039 h 3392193"/>
              <a:gd name="connsiteX4" fmla="*/ 0 w 9144000"/>
              <a:gd name="connsiteY4" fmla="*/ 1711324 h 3392193"/>
              <a:gd name="connsiteX0" fmla="*/ 0 w 9144000"/>
              <a:gd name="connsiteY0" fmla="*/ 1711324 h 3392193"/>
              <a:gd name="connsiteX1" fmla="*/ 9144000 w 9144000"/>
              <a:gd name="connsiteY1" fmla="*/ 1094402 h 3392193"/>
              <a:gd name="connsiteX2" fmla="*/ 9144000 w 9144000"/>
              <a:gd name="connsiteY2" fmla="*/ 2579110 h 3392193"/>
              <a:gd name="connsiteX3" fmla="*/ 0 w 9144000"/>
              <a:gd name="connsiteY3" fmla="*/ 2945039 h 3392193"/>
              <a:gd name="connsiteX4" fmla="*/ 0 w 9144000"/>
              <a:gd name="connsiteY4" fmla="*/ 1711324 h 3392193"/>
              <a:gd name="connsiteX0" fmla="*/ 0 w 9144000"/>
              <a:gd name="connsiteY0" fmla="*/ 1711324 h 3392193"/>
              <a:gd name="connsiteX1" fmla="*/ 9144000 w 9144000"/>
              <a:gd name="connsiteY1" fmla="*/ 1094402 h 3392193"/>
              <a:gd name="connsiteX2" fmla="*/ 9144000 w 9144000"/>
              <a:gd name="connsiteY2" fmla="*/ 2879895 h 3392193"/>
              <a:gd name="connsiteX3" fmla="*/ 0 w 9144000"/>
              <a:gd name="connsiteY3" fmla="*/ 2945039 h 3392193"/>
              <a:gd name="connsiteX4" fmla="*/ 0 w 9144000"/>
              <a:gd name="connsiteY4" fmla="*/ 1711324 h 3392193"/>
              <a:gd name="connsiteX0" fmla="*/ 0 w 9154274"/>
              <a:gd name="connsiteY0" fmla="*/ 1711324 h 3392193"/>
              <a:gd name="connsiteX1" fmla="*/ 9144000 w 9154274"/>
              <a:gd name="connsiteY1" fmla="*/ 1094402 h 3392193"/>
              <a:gd name="connsiteX2" fmla="*/ 9154274 w 9154274"/>
              <a:gd name="connsiteY2" fmla="*/ 2961568 h 3392193"/>
              <a:gd name="connsiteX3" fmla="*/ 0 w 9154274"/>
              <a:gd name="connsiteY3" fmla="*/ 2945039 h 3392193"/>
              <a:gd name="connsiteX4" fmla="*/ 0 w 9154274"/>
              <a:gd name="connsiteY4" fmla="*/ 1711324 h 3392193"/>
              <a:gd name="connsiteX0" fmla="*/ 0 w 9154274"/>
              <a:gd name="connsiteY0" fmla="*/ 1711324 h 3392193"/>
              <a:gd name="connsiteX1" fmla="*/ 9144000 w 9154274"/>
              <a:gd name="connsiteY1" fmla="*/ 1094402 h 3392193"/>
              <a:gd name="connsiteX2" fmla="*/ 9154274 w 9154274"/>
              <a:gd name="connsiteY2" fmla="*/ 3010571 h 3392193"/>
              <a:gd name="connsiteX3" fmla="*/ 0 w 9154274"/>
              <a:gd name="connsiteY3" fmla="*/ 2945039 h 3392193"/>
              <a:gd name="connsiteX4" fmla="*/ 0 w 9154274"/>
              <a:gd name="connsiteY4" fmla="*/ 1711324 h 33921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4274" h="3392193">
                <a:moveTo>
                  <a:pt x="0" y="1711324"/>
                </a:moveTo>
                <a:cubicBezTo>
                  <a:pt x="513708" y="3392193"/>
                  <a:pt x="5445303" y="0"/>
                  <a:pt x="9144000" y="1094402"/>
                </a:cubicBezTo>
                <a:cubicBezTo>
                  <a:pt x="9147425" y="1716791"/>
                  <a:pt x="9150849" y="2388182"/>
                  <a:pt x="9154274" y="3010571"/>
                </a:cubicBezTo>
                <a:lnTo>
                  <a:pt x="0" y="2945039"/>
                </a:lnTo>
                <a:lnTo>
                  <a:pt x="0" y="1711324"/>
                </a:lnTo>
                <a:close/>
              </a:path>
            </a:pathLst>
          </a:custGeom>
          <a:solidFill>
            <a:schemeClr val="accent3">
              <a:lumMod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9"/>
          <p:cNvSpPr>
            <a:spLocks/>
          </p:cNvSpPr>
          <p:nvPr/>
        </p:nvSpPr>
        <p:spPr bwMode="auto">
          <a:xfrm flipV="1">
            <a:off x="0" y="3048000"/>
            <a:ext cx="11784066" cy="3429000"/>
          </a:xfrm>
          <a:custGeom>
            <a:avLst/>
            <a:gdLst/>
            <a:ahLst/>
            <a:cxnLst>
              <a:cxn ang="0">
                <a:pos x="0" y="2527"/>
              </a:cxn>
              <a:cxn ang="0">
                <a:pos x="6913" y="3360"/>
              </a:cxn>
              <a:cxn ang="0">
                <a:pos x="0" y="2144"/>
              </a:cxn>
              <a:cxn ang="0">
                <a:pos x="0" y="2527"/>
              </a:cxn>
            </a:cxnLst>
            <a:rect l="0" t="0" r="r" b="b"/>
            <a:pathLst>
              <a:path w="6913" h="3360">
                <a:moveTo>
                  <a:pt x="0" y="2527"/>
                </a:moveTo>
                <a:cubicBezTo>
                  <a:pt x="5458" y="360"/>
                  <a:pt x="6913" y="3360"/>
                  <a:pt x="6913" y="3360"/>
                </a:cubicBezTo>
                <a:cubicBezTo>
                  <a:pt x="6913" y="3360"/>
                  <a:pt x="5593" y="0"/>
                  <a:pt x="0" y="2144"/>
                </a:cubicBezTo>
                <a:cubicBezTo>
                  <a:pt x="0" y="2144"/>
                  <a:pt x="0" y="2197"/>
                  <a:pt x="0" y="2527"/>
                </a:cubicBezTo>
                <a:close/>
              </a:path>
            </a:pathLst>
          </a:custGeom>
          <a:solidFill>
            <a:schemeClr val="accent4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Freeform 8"/>
          <p:cNvSpPr>
            <a:spLocks/>
          </p:cNvSpPr>
          <p:nvPr/>
        </p:nvSpPr>
        <p:spPr bwMode="auto">
          <a:xfrm flipV="1">
            <a:off x="-1" y="3021106"/>
            <a:ext cx="11110691" cy="3227294"/>
          </a:xfrm>
          <a:custGeom>
            <a:avLst/>
            <a:gdLst/>
            <a:ahLst/>
            <a:cxnLst>
              <a:cxn ang="0">
                <a:pos x="0" y="2527"/>
              </a:cxn>
              <a:cxn ang="0">
                <a:pos x="6913" y="3360"/>
              </a:cxn>
              <a:cxn ang="0">
                <a:pos x="0" y="2144"/>
              </a:cxn>
              <a:cxn ang="0">
                <a:pos x="0" y="2527"/>
              </a:cxn>
            </a:cxnLst>
            <a:rect l="0" t="0" r="r" b="b"/>
            <a:pathLst>
              <a:path w="6913" h="3360">
                <a:moveTo>
                  <a:pt x="0" y="2527"/>
                </a:moveTo>
                <a:cubicBezTo>
                  <a:pt x="5458" y="360"/>
                  <a:pt x="6913" y="3360"/>
                  <a:pt x="6913" y="3360"/>
                </a:cubicBezTo>
                <a:cubicBezTo>
                  <a:pt x="6913" y="3360"/>
                  <a:pt x="5593" y="0"/>
                  <a:pt x="0" y="2144"/>
                </a:cubicBezTo>
                <a:cubicBezTo>
                  <a:pt x="0" y="2144"/>
                  <a:pt x="0" y="2197"/>
                  <a:pt x="0" y="2527"/>
                </a:cubicBezTo>
                <a:close/>
              </a:path>
            </a:pathLst>
          </a:custGeom>
          <a:solidFill>
            <a:schemeClr val="accent4">
              <a:alpha val="54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3770" y="2571745"/>
            <a:ext cx="10361851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38059" y="4071942"/>
            <a:ext cx="8533289" cy="642942"/>
          </a:xfrm>
        </p:spPr>
        <p:txBody>
          <a:bodyPr/>
          <a:lstStyle>
            <a:lvl1pPr marL="0" indent="0" algn="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</p:spTree>
  </p:cSld>
  <p:clrMapOvr>
    <a:masterClrMapping/>
  </p:clrMapOvr>
  <p:transition spd="slow"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654DA-197C-42E2-B40E-65295D53AF53}" type="datetimeFigureOut">
              <a:rPr lang="en-US" smtClean="0"/>
              <a:pPr/>
              <a:t>12/13/2013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161EA-3838-4585-991A-9FE3F83376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8049" y="274639"/>
            <a:ext cx="2742843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21" y="274639"/>
            <a:ext cx="8025355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654DA-197C-42E2-B40E-65295D53AF53}" type="datetimeFigureOut">
              <a:rPr lang="en-US" smtClean="0"/>
              <a:pPr/>
              <a:t>12/13/2013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161EA-3838-4585-991A-9FE3F83376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654DA-197C-42E2-B40E-65295D53AF53}" type="datetimeFigureOut">
              <a:rPr lang="en-US" smtClean="0"/>
              <a:pPr/>
              <a:t>12/13/2013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161EA-3838-4585-991A-9FE3F83376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2959" y="4406901"/>
            <a:ext cx="10361851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2959" y="2906713"/>
            <a:ext cx="10361851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654DA-197C-42E2-B40E-65295D53AF53}" type="datetimeFigureOut">
              <a:rPr lang="en-US" smtClean="0"/>
              <a:pPr/>
              <a:t>12/13/2013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161EA-3838-4585-991A-9FE3F83376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521" y="1600201"/>
            <a:ext cx="538409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6793" y="1600201"/>
            <a:ext cx="538409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654DA-197C-42E2-B40E-65295D53AF53}" type="datetimeFigureOut">
              <a:rPr lang="en-US" smtClean="0"/>
              <a:pPr/>
              <a:t>12/13/2013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161EA-3838-4585-991A-9FE3F83376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21" y="1535113"/>
            <a:ext cx="5386216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21" y="2174875"/>
            <a:ext cx="538621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2561" y="1535113"/>
            <a:ext cx="538833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2561" y="2174875"/>
            <a:ext cx="538833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654DA-197C-42E2-B40E-65295D53AF53}" type="datetimeFigureOut">
              <a:rPr lang="en-US" smtClean="0"/>
              <a:pPr/>
              <a:t>12/13/2013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161EA-3838-4585-991A-9FE3F83376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654DA-197C-42E2-B40E-65295D53AF53}" type="datetimeFigureOut">
              <a:rPr lang="en-US" smtClean="0"/>
              <a:pPr/>
              <a:t>12/13/2013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161EA-3838-4585-991A-9FE3F83376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654DA-197C-42E2-B40E-65295D53AF53}" type="datetimeFigureOut">
              <a:rPr lang="en-US" smtClean="0"/>
              <a:pPr/>
              <a:t>12/13/2013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161EA-3838-4585-991A-9FE3F83376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21" y="273050"/>
            <a:ext cx="4010562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113" y="273051"/>
            <a:ext cx="681477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21" y="1435101"/>
            <a:ext cx="4010562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654DA-197C-42E2-B40E-65295D53AF53}" type="datetimeFigureOut">
              <a:rPr lang="en-US" smtClean="0"/>
              <a:pPr/>
              <a:t>12/13/2013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161EA-3838-4585-991A-9FE3F83376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406" y="4800600"/>
            <a:ext cx="7314248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406" y="612775"/>
            <a:ext cx="7314248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406" y="5367338"/>
            <a:ext cx="7314248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654DA-197C-42E2-B40E-65295D53AF53}" type="datetimeFigureOut">
              <a:rPr lang="en-US" smtClean="0"/>
              <a:pPr/>
              <a:t>12/13/2013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161EA-3838-4585-991A-9FE3F83376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0" y="5943600"/>
            <a:ext cx="12204110" cy="1066800"/>
          </a:xfrm>
          <a:custGeom>
            <a:avLst/>
            <a:gdLst>
              <a:gd name="connsiteX0" fmla="*/ 0 w 9144000"/>
              <a:gd name="connsiteY0" fmla="*/ 0 h 3581400"/>
              <a:gd name="connsiteX1" fmla="*/ 9144000 w 9144000"/>
              <a:gd name="connsiteY1" fmla="*/ 0 h 3581400"/>
              <a:gd name="connsiteX2" fmla="*/ 9144000 w 9144000"/>
              <a:gd name="connsiteY2" fmla="*/ 3581400 h 3581400"/>
              <a:gd name="connsiteX3" fmla="*/ 0 w 9144000"/>
              <a:gd name="connsiteY3" fmla="*/ 3581400 h 3581400"/>
              <a:gd name="connsiteX4" fmla="*/ 0 w 9144000"/>
              <a:gd name="connsiteY4" fmla="*/ 0 h 3581400"/>
              <a:gd name="connsiteX0" fmla="*/ 0 w 9144000"/>
              <a:gd name="connsiteY0" fmla="*/ 0 h 3581400"/>
              <a:gd name="connsiteX1" fmla="*/ 9144000 w 9144000"/>
              <a:gd name="connsiteY1" fmla="*/ 0 h 3581400"/>
              <a:gd name="connsiteX2" fmla="*/ 4800600 w 9144000"/>
              <a:gd name="connsiteY2" fmla="*/ 1828800 h 3581400"/>
              <a:gd name="connsiteX3" fmla="*/ 0 w 9144000"/>
              <a:gd name="connsiteY3" fmla="*/ 3581400 h 3581400"/>
              <a:gd name="connsiteX4" fmla="*/ 0 w 9144000"/>
              <a:gd name="connsiteY4" fmla="*/ 0 h 3581400"/>
              <a:gd name="connsiteX0" fmla="*/ 0 w 9144000"/>
              <a:gd name="connsiteY0" fmla="*/ 0 h 3581400"/>
              <a:gd name="connsiteX1" fmla="*/ 9144000 w 9144000"/>
              <a:gd name="connsiteY1" fmla="*/ 0 h 3581400"/>
              <a:gd name="connsiteX2" fmla="*/ 4800600 w 9144000"/>
              <a:gd name="connsiteY2" fmla="*/ 1828800 h 3581400"/>
              <a:gd name="connsiteX3" fmla="*/ 0 w 9144000"/>
              <a:gd name="connsiteY3" fmla="*/ 3581400 h 3581400"/>
              <a:gd name="connsiteX4" fmla="*/ 0 w 9144000"/>
              <a:gd name="connsiteY4" fmla="*/ 0 h 3581400"/>
              <a:gd name="connsiteX0" fmla="*/ 0 w 9144000"/>
              <a:gd name="connsiteY0" fmla="*/ 0 h 3581400"/>
              <a:gd name="connsiteX1" fmla="*/ 9144000 w 9144000"/>
              <a:gd name="connsiteY1" fmla="*/ 0 h 3581400"/>
              <a:gd name="connsiteX2" fmla="*/ 4800600 w 9144000"/>
              <a:gd name="connsiteY2" fmla="*/ 1828800 h 3581400"/>
              <a:gd name="connsiteX3" fmla="*/ 0 w 9144000"/>
              <a:gd name="connsiteY3" fmla="*/ 3581400 h 3581400"/>
              <a:gd name="connsiteX4" fmla="*/ 0 w 9144000"/>
              <a:gd name="connsiteY4" fmla="*/ 0 h 3581400"/>
              <a:gd name="connsiteX0" fmla="*/ 0 w 9144000"/>
              <a:gd name="connsiteY0" fmla="*/ 0 h 3581400"/>
              <a:gd name="connsiteX1" fmla="*/ 9144000 w 9144000"/>
              <a:gd name="connsiteY1" fmla="*/ 0 h 3581400"/>
              <a:gd name="connsiteX2" fmla="*/ 2971800 w 9144000"/>
              <a:gd name="connsiteY2" fmla="*/ 914400 h 3581400"/>
              <a:gd name="connsiteX3" fmla="*/ 0 w 9144000"/>
              <a:gd name="connsiteY3" fmla="*/ 3581400 h 3581400"/>
              <a:gd name="connsiteX4" fmla="*/ 0 w 9144000"/>
              <a:gd name="connsiteY4" fmla="*/ 0 h 3581400"/>
              <a:gd name="connsiteX0" fmla="*/ 0 w 9144000"/>
              <a:gd name="connsiteY0" fmla="*/ 0 h 3581400"/>
              <a:gd name="connsiteX1" fmla="*/ 9144000 w 9144000"/>
              <a:gd name="connsiteY1" fmla="*/ 0 h 3581400"/>
              <a:gd name="connsiteX2" fmla="*/ 2971800 w 9144000"/>
              <a:gd name="connsiteY2" fmla="*/ 914400 h 3581400"/>
              <a:gd name="connsiteX3" fmla="*/ 0 w 9144000"/>
              <a:gd name="connsiteY3" fmla="*/ 3581400 h 3581400"/>
              <a:gd name="connsiteX4" fmla="*/ 0 w 9144000"/>
              <a:gd name="connsiteY4" fmla="*/ 0 h 3581400"/>
              <a:gd name="connsiteX0" fmla="*/ 0 w 9144000"/>
              <a:gd name="connsiteY0" fmla="*/ 0 h 3581400"/>
              <a:gd name="connsiteX1" fmla="*/ 9144000 w 9144000"/>
              <a:gd name="connsiteY1" fmla="*/ 0 h 3581400"/>
              <a:gd name="connsiteX2" fmla="*/ 2971800 w 9144000"/>
              <a:gd name="connsiteY2" fmla="*/ 914400 h 3581400"/>
              <a:gd name="connsiteX3" fmla="*/ 0 w 9144000"/>
              <a:gd name="connsiteY3" fmla="*/ 3581400 h 3581400"/>
              <a:gd name="connsiteX4" fmla="*/ 0 w 9144000"/>
              <a:gd name="connsiteY4" fmla="*/ 0 h 3581400"/>
              <a:gd name="connsiteX0" fmla="*/ 0 w 9144000"/>
              <a:gd name="connsiteY0" fmla="*/ 0 h 3581400"/>
              <a:gd name="connsiteX1" fmla="*/ 9144000 w 9144000"/>
              <a:gd name="connsiteY1" fmla="*/ 0 h 3581400"/>
              <a:gd name="connsiteX2" fmla="*/ 2971800 w 9144000"/>
              <a:gd name="connsiteY2" fmla="*/ 914400 h 3581400"/>
              <a:gd name="connsiteX3" fmla="*/ 0 w 9144000"/>
              <a:gd name="connsiteY3" fmla="*/ 3581400 h 3581400"/>
              <a:gd name="connsiteX4" fmla="*/ 0 w 9144000"/>
              <a:gd name="connsiteY4" fmla="*/ 0 h 3581400"/>
              <a:gd name="connsiteX0" fmla="*/ 0 w 9144000"/>
              <a:gd name="connsiteY0" fmla="*/ 0 h 3581400"/>
              <a:gd name="connsiteX1" fmla="*/ 9144000 w 9144000"/>
              <a:gd name="connsiteY1" fmla="*/ 0 h 3581400"/>
              <a:gd name="connsiteX2" fmla="*/ 0 w 9144000"/>
              <a:gd name="connsiteY2" fmla="*/ 3581400 h 3581400"/>
              <a:gd name="connsiteX3" fmla="*/ 0 w 9144000"/>
              <a:gd name="connsiteY3" fmla="*/ 0 h 3581400"/>
              <a:gd name="connsiteX0" fmla="*/ 0 w 9144000"/>
              <a:gd name="connsiteY0" fmla="*/ 0 h 3581400"/>
              <a:gd name="connsiteX1" fmla="*/ 9144000 w 9144000"/>
              <a:gd name="connsiteY1" fmla="*/ 0 h 3581400"/>
              <a:gd name="connsiteX2" fmla="*/ 0 w 9144000"/>
              <a:gd name="connsiteY2" fmla="*/ 3581400 h 3581400"/>
              <a:gd name="connsiteX3" fmla="*/ 0 w 9144000"/>
              <a:gd name="connsiteY3" fmla="*/ 0 h 3581400"/>
              <a:gd name="connsiteX0" fmla="*/ 0 w 9144000"/>
              <a:gd name="connsiteY0" fmla="*/ 0 h 3581400"/>
              <a:gd name="connsiteX1" fmla="*/ 9144000 w 9144000"/>
              <a:gd name="connsiteY1" fmla="*/ 0 h 3581400"/>
              <a:gd name="connsiteX2" fmla="*/ 0 w 9144000"/>
              <a:gd name="connsiteY2" fmla="*/ 3581400 h 3581400"/>
              <a:gd name="connsiteX3" fmla="*/ 0 w 9144000"/>
              <a:gd name="connsiteY3" fmla="*/ 0 h 3581400"/>
              <a:gd name="connsiteX0" fmla="*/ 0 w 9144000"/>
              <a:gd name="connsiteY0" fmla="*/ 0 h 3581400"/>
              <a:gd name="connsiteX1" fmla="*/ 9144000 w 9144000"/>
              <a:gd name="connsiteY1" fmla="*/ 0 h 3581400"/>
              <a:gd name="connsiteX2" fmla="*/ 0 w 9144000"/>
              <a:gd name="connsiteY2" fmla="*/ 3581400 h 3581400"/>
              <a:gd name="connsiteX3" fmla="*/ 0 w 9144000"/>
              <a:gd name="connsiteY3" fmla="*/ 0 h 3581400"/>
              <a:gd name="connsiteX0" fmla="*/ 0 w 9144000"/>
              <a:gd name="connsiteY0" fmla="*/ 0 h 3581400"/>
              <a:gd name="connsiteX1" fmla="*/ 9144000 w 9144000"/>
              <a:gd name="connsiteY1" fmla="*/ 0 h 3581400"/>
              <a:gd name="connsiteX2" fmla="*/ 0 w 9144000"/>
              <a:gd name="connsiteY2" fmla="*/ 3581400 h 3581400"/>
              <a:gd name="connsiteX3" fmla="*/ 0 w 9144000"/>
              <a:gd name="connsiteY3" fmla="*/ 0 h 3581400"/>
              <a:gd name="connsiteX0" fmla="*/ 0 w 9144000"/>
              <a:gd name="connsiteY0" fmla="*/ 0 h 3581400"/>
              <a:gd name="connsiteX1" fmla="*/ 9144000 w 9144000"/>
              <a:gd name="connsiteY1" fmla="*/ 0 h 3581400"/>
              <a:gd name="connsiteX2" fmla="*/ 0 w 9144000"/>
              <a:gd name="connsiteY2" fmla="*/ 3581400 h 3581400"/>
              <a:gd name="connsiteX3" fmla="*/ 0 w 9144000"/>
              <a:gd name="connsiteY3" fmla="*/ 0 h 3581400"/>
              <a:gd name="connsiteX0" fmla="*/ 0 w 9144000"/>
              <a:gd name="connsiteY0" fmla="*/ 0 h 1905000"/>
              <a:gd name="connsiteX1" fmla="*/ 9144000 w 9144000"/>
              <a:gd name="connsiteY1" fmla="*/ 0 h 1905000"/>
              <a:gd name="connsiteX2" fmla="*/ 0 w 9144000"/>
              <a:gd name="connsiteY2" fmla="*/ 1905000 h 1905000"/>
              <a:gd name="connsiteX3" fmla="*/ 0 w 9144000"/>
              <a:gd name="connsiteY3" fmla="*/ 0 h 1905000"/>
              <a:gd name="connsiteX0" fmla="*/ 0 w 9144000"/>
              <a:gd name="connsiteY0" fmla="*/ 0 h 1905000"/>
              <a:gd name="connsiteX1" fmla="*/ 9144000 w 9144000"/>
              <a:gd name="connsiteY1" fmla="*/ 0 h 1905000"/>
              <a:gd name="connsiteX2" fmla="*/ 0 w 9144000"/>
              <a:gd name="connsiteY2" fmla="*/ 1905000 h 1905000"/>
              <a:gd name="connsiteX3" fmla="*/ 0 w 9144000"/>
              <a:gd name="connsiteY3" fmla="*/ 0 h 1905000"/>
              <a:gd name="connsiteX0" fmla="*/ 0 w 9144000"/>
              <a:gd name="connsiteY0" fmla="*/ 0 h 2349500"/>
              <a:gd name="connsiteX1" fmla="*/ 9144000 w 9144000"/>
              <a:gd name="connsiteY1" fmla="*/ 0 h 2349500"/>
              <a:gd name="connsiteX2" fmla="*/ 0 w 9144000"/>
              <a:gd name="connsiteY2" fmla="*/ 1905000 h 2349500"/>
              <a:gd name="connsiteX3" fmla="*/ 0 w 9144000"/>
              <a:gd name="connsiteY3" fmla="*/ 0 h 2349500"/>
              <a:gd name="connsiteX0" fmla="*/ 0 w 9144000"/>
              <a:gd name="connsiteY0" fmla="*/ 0 h 2349500"/>
              <a:gd name="connsiteX1" fmla="*/ 9144000 w 9144000"/>
              <a:gd name="connsiteY1" fmla="*/ 0 h 2349500"/>
              <a:gd name="connsiteX2" fmla="*/ 0 w 9144000"/>
              <a:gd name="connsiteY2" fmla="*/ 1905000 h 2349500"/>
              <a:gd name="connsiteX3" fmla="*/ 0 w 9144000"/>
              <a:gd name="connsiteY3" fmla="*/ 0 h 2349500"/>
              <a:gd name="connsiteX0" fmla="*/ 0 w 9144000"/>
              <a:gd name="connsiteY0" fmla="*/ 1 h 2349501"/>
              <a:gd name="connsiteX1" fmla="*/ 9144000 w 9144000"/>
              <a:gd name="connsiteY1" fmla="*/ 1 h 2349501"/>
              <a:gd name="connsiteX2" fmla="*/ 0 w 9144000"/>
              <a:gd name="connsiteY2" fmla="*/ 1905001 h 2349501"/>
              <a:gd name="connsiteX3" fmla="*/ 0 w 9144000"/>
              <a:gd name="connsiteY3" fmla="*/ 1 h 2349501"/>
              <a:gd name="connsiteX0" fmla="*/ 0 w 9144000"/>
              <a:gd name="connsiteY0" fmla="*/ 671286 h 3020786"/>
              <a:gd name="connsiteX1" fmla="*/ 9144000 w 9144000"/>
              <a:gd name="connsiteY1" fmla="*/ 671286 h 3020786"/>
              <a:gd name="connsiteX2" fmla="*/ 0 w 9144000"/>
              <a:gd name="connsiteY2" fmla="*/ 1905001 h 3020786"/>
              <a:gd name="connsiteX3" fmla="*/ 0 w 9144000"/>
              <a:gd name="connsiteY3" fmla="*/ 671286 h 3020786"/>
              <a:gd name="connsiteX0" fmla="*/ 0 w 9144000"/>
              <a:gd name="connsiteY0" fmla="*/ -1 h 2349499"/>
              <a:gd name="connsiteX1" fmla="*/ 9144000 w 9144000"/>
              <a:gd name="connsiteY1" fmla="*/ -1 h 2349499"/>
              <a:gd name="connsiteX2" fmla="*/ 0 w 9144000"/>
              <a:gd name="connsiteY2" fmla="*/ 1233714 h 2349499"/>
              <a:gd name="connsiteX3" fmla="*/ 0 w 9144000"/>
              <a:gd name="connsiteY3" fmla="*/ -1 h 2349499"/>
              <a:gd name="connsiteX0" fmla="*/ 0 w 9144000"/>
              <a:gd name="connsiteY0" fmla="*/ 0 h 2349500"/>
              <a:gd name="connsiteX1" fmla="*/ 9144000 w 9144000"/>
              <a:gd name="connsiteY1" fmla="*/ 0 h 2349500"/>
              <a:gd name="connsiteX2" fmla="*/ 0 w 9144000"/>
              <a:gd name="connsiteY2" fmla="*/ 1233715 h 2349500"/>
              <a:gd name="connsiteX3" fmla="*/ 0 w 9144000"/>
              <a:gd name="connsiteY3" fmla="*/ 0 h 2349500"/>
              <a:gd name="connsiteX0" fmla="*/ 0 w 9144000"/>
              <a:gd name="connsiteY0" fmla="*/ 0 h 2181679"/>
              <a:gd name="connsiteX1" fmla="*/ 9144000 w 9144000"/>
              <a:gd name="connsiteY1" fmla="*/ 0 h 2181679"/>
              <a:gd name="connsiteX2" fmla="*/ 0 w 9144000"/>
              <a:gd name="connsiteY2" fmla="*/ 1233715 h 2181679"/>
              <a:gd name="connsiteX3" fmla="*/ 0 w 9144000"/>
              <a:gd name="connsiteY3" fmla="*/ 0 h 2181679"/>
              <a:gd name="connsiteX0" fmla="*/ 0 w 9144000"/>
              <a:gd name="connsiteY0" fmla="*/ 0 h 2237619"/>
              <a:gd name="connsiteX1" fmla="*/ 9144000 w 9144000"/>
              <a:gd name="connsiteY1" fmla="*/ 0 h 2237619"/>
              <a:gd name="connsiteX2" fmla="*/ 0 w 9144000"/>
              <a:gd name="connsiteY2" fmla="*/ 1233715 h 2237619"/>
              <a:gd name="connsiteX3" fmla="*/ 0 w 9144000"/>
              <a:gd name="connsiteY3" fmla="*/ 0 h 2237619"/>
              <a:gd name="connsiteX0" fmla="*/ 0 w 10439400"/>
              <a:gd name="connsiteY0" fmla="*/ 0 h 1432615"/>
              <a:gd name="connsiteX1" fmla="*/ 9144000 w 10439400"/>
              <a:gd name="connsiteY1" fmla="*/ 0 h 1432615"/>
              <a:gd name="connsiteX2" fmla="*/ 7772400 w 10439400"/>
              <a:gd name="connsiteY2" fmla="*/ 1193397 h 1432615"/>
              <a:gd name="connsiteX3" fmla="*/ 0 w 10439400"/>
              <a:gd name="connsiteY3" fmla="*/ 1233715 h 1432615"/>
              <a:gd name="connsiteX4" fmla="*/ 0 w 10439400"/>
              <a:gd name="connsiteY4" fmla="*/ 0 h 1432615"/>
              <a:gd name="connsiteX0" fmla="*/ 0 w 10668000"/>
              <a:gd name="connsiteY0" fmla="*/ 0 h 1846539"/>
              <a:gd name="connsiteX1" fmla="*/ 9144000 w 10668000"/>
              <a:gd name="connsiteY1" fmla="*/ 0 h 1846539"/>
              <a:gd name="connsiteX2" fmla="*/ 9144000 w 10668000"/>
              <a:gd name="connsiteY2" fmla="*/ 1640920 h 1846539"/>
              <a:gd name="connsiteX3" fmla="*/ 0 w 10668000"/>
              <a:gd name="connsiteY3" fmla="*/ 1233715 h 1846539"/>
              <a:gd name="connsiteX4" fmla="*/ 0 w 10668000"/>
              <a:gd name="connsiteY4" fmla="*/ 0 h 1846539"/>
              <a:gd name="connsiteX0" fmla="*/ 0 w 10668000"/>
              <a:gd name="connsiteY0" fmla="*/ 234984 h 2081523"/>
              <a:gd name="connsiteX1" fmla="*/ 9144000 w 10668000"/>
              <a:gd name="connsiteY1" fmla="*/ 234984 h 2081523"/>
              <a:gd name="connsiteX2" fmla="*/ 9144000 w 10668000"/>
              <a:gd name="connsiteY2" fmla="*/ 1875904 h 2081523"/>
              <a:gd name="connsiteX3" fmla="*/ 0 w 10668000"/>
              <a:gd name="connsiteY3" fmla="*/ 1468699 h 2081523"/>
              <a:gd name="connsiteX4" fmla="*/ 0 w 10668000"/>
              <a:gd name="connsiteY4" fmla="*/ 234984 h 2081523"/>
              <a:gd name="connsiteX0" fmla="*/ 0 w 9144000"/>
              <a:gd name="connsiteY0" fmla="*/ 234983 h 2081522"/>
              <a:gd name="connsiteX1" fmla="*/ 9144000 w 9144000"/>
              <a:gd name="connsiteY1" fmla="*/ 234983 h 2081522"/>
              <a:gd name="connsiteX2" fmla="*/ 9144000 w 9144000"/>
              <a:gd name="connsiteY2" fmla="*/ 1875903 h 2081522"/>
              <a:gd name="connsiteX3" fmla="*/ 0 w 9144000"/>
              <a:gd name="connsiteY3" fmla="*/ 1468698 h 2081522"/>
              <a:gd name="connsiteX4" fmla="*/ 0 w 9144000"/>
              <a:gd name="connsiteY4" fmla="*/ 234983 h 2081522"/>
              <a:gd name="connsiteX0" fmla="*/ 0 w 9144000"/>
              <a:gd name="connsiteY0" fmla="*/ 730583 h 2577122"/>
              <a:gd name="connsiteX1" fmla="*/ 4940300 w 9144000"/>
              <a:gd name="connsiteY1" fmla="*/ 0 h 2577122"/>
              <a:gd name="connsiteX2" fmla="*/ 9144000 w 9144000"/>
              <a:gd name="connsiteY2" fmla="*/ 730583 h 2577122"/>
              <a:gd name="connsiteX3" fmla="*/ 9144000 w 9144000"/>
              <a:gd name="connsiteY3" fmla="*/ 2371503 h 2577122"/>
              <a:gd name="connsiteX4" fmla="*/ 0 w 9144000"/>
              <a:gd name="connsiteY4" fmla="*/ 1964298 h 2577122"/>
              <a:gd name="connsiteX5" fmla="*/ 0 w 9144000"/>
              <a:gd name="connsiteY5" fmla="*/ 730583 h 2577122"/>
              <a:gd name="connsiteX0" fmla="*/ 0 w 9144000"/>
              <a:gd name="connsiteY0" fmla="*/ 730583 h 2163196"/>
              <a:gd name="connsiteX1" fmla="*/ 4940300 w 9144000"/>
              <a:gd name="connsiteY1" fmla="*/ 0 h 2163196"/>
              <a:gd name="connsiteX2" fmla="*/ 9144000 w 9144000"/>
              <a:gd name="connsiteY2" fmla="*/ 730583 h 2163196"/>
              <a:gd name="connsiteX3" fmla="*/ 9144000 w 9144000"/>
              <a:gd name="connsiteY3" fmla="*/ 1598367 h 2163196"/>
              <a:gd name="connsiteX4" fmla="*/ 0 w 9144000"/>
              <a:gd name="connsiteY4" fmla="*/ 1964298 h 2163196"/>
              <a:gd name="connsiteX5" fmla="*/ 0 w 9144000"/>
              <a:gd name="connsiteY5" fmla="*/ 730583 h 2163196"/>
              <a:gd name="connsiteX0" fmla="*/ 0 w 9144000"/>
              <a:gd name="connsiteY0" fmla="*/ 913051 h 2345664"/>
              <a:gd name="connsiteX1" fmla="*/ 4940300 w 9144000"/>
              <a:gd name="connsiteY1" fmla="*/ 182468 h 2345664"/>
              <a:gd name="connsiteX2" fmla="*/ 9144000 w 9144000"/>
              <a:gd name="connsiteY2" fmla="*/ 296129 h 2345664"/>
              <a:gd name="connsiteX3" fmla="*/ 9144000 w 9144000"/>
              <a:gd name="connsiteY3" fmla="*/ 1780835 h 2345664"/>
              <a:gd name="connsiteX4" fmla="*/ 0 w 9144000"/>
              <a:gd name="connsiteY4" fmla="*/ 2146766 h 2345664"/>
              <a:gd name="connsiteX5" fmla="*/ 0 w 9144000"/>
              <a:gd name="connsiteY5" fmla="*/ 913051 h 2345664"/>
              <a:gd name="connsiteX0" fmla="*/ 0 w 9144000"/>
              <a:gd name="connsiteY0" fmla="*/ 833404 h 2266017"/>
              <a:gd name="connsiteX1" fmla="*/ 4940300 w 9144000"/>
              <a:gd name="connsiteY1" fmla="*/ 102821 h 2266017"/>
              <a:gd name="connsiteX2" fmla="*/ 9144000 w 9144000"/>
              <a:gd name="connsiteY2" fmla="*/ 216482 h 2266017"/>
              <a:gd name="connsiteX3" fmla="*/ 9144000 w 9144000"/>
              <a:gd name="connsiteY3" fmla="*/ 1701188 h 2266017"/>
              <a:gd name="connsiteX4" fmla="*/ 0 w 9144000"/>
              <a:gd name="connsiteY4" fmla="*/ 2067119 h 2266017"/>
              <a:gd name="connsiteX5" fmla="*/ 0 w 9144000"/>
              <a:gd name="connsiteY5" fmla="*/ 833404 h 2266017"/>
              <a:gd name="connsiteX0" fmla="*/ 0 w 9144000"/>
              <a:gd name="connsiteY0" fmla="*/ 832082 h 2264695"/>
              <a:gd name="connsiteX1" fmla="*/ 3568700 w 9144000"/>
              <a:gd name="connsiteY1" fmla="*/ 102821 h 2264695"/>
              <a:gd name="connsiteX2" fmla="*/ 9144000 w 9144000"/>
              <a:gd name="connsiteY2" fmla="*/ 215160 h 2264695"/>
              <a:gd name="connsiteX3" fmla="*/ 9144000 w 9144000"/>
              <a:gd name="connsiteY3" fmla="*/ 1699866 h 2264695"/>
              <a:gd name="connsiteX4" fmla="*/ 0 w 9144000"/>
              <a:gd name="connsiteY4" fmla="*/ 2065797 h 2264695"/>
              <a:gd name="connsiteX5" fmla="*/ 0 w 9144000"/>
              <a:gd name="connsiteY5" fmla="*/ 832082 h 2264695"/>
              <a:gd name="connsiteX0" fmla="*/ 0 w 9144000"/>
              <a:gd name="connsiteY0" fmla="*/ 832082 h 2264695"/>
              <a:gd name="connsiteX1" fmla="*/ 3568700 w 9144000"/>
              <a:gd name="connsiteY1" fmla="*/ 102821 h 2264695"/>
              <a:gd name="connsiteX2" fmla="*/ 9144000 w 9144000"/>
              <a:gd name="connsiteY2" fmla="*/ 215160 h 2264695"/>
              <a:gd name="connsiteX3" fmla="*/ 9144000 w 9144000"/>
              <a:gd name="connsiteY3" fmla="*/ 1699866 h 2264695"/>
              <a:gd name="connsiteX4" fmla="*/ 0 w 9144000"/>
              <a:gd name="connsiteY4" fmla="*/ 2065797 h 2264695"/>
              <a:gd name="connsiteX5" fmla="*/ 0 w 9144000"/>
              <a:gd name="connsiteY5" fmla="*/ 832082 h 2264695"/>
              <a:gd name="connsiteX0" fmla="*/ 0 w 9144000"/>
              <a:gd name="connsiteY0" fmla="*/ 832082 h 2264695"/>
              <a:gd name="connsiteX1" fmla="*/ 3568700 w 9144000"/>
              <a:gd name="connsiteY1" fmla="*/ 102821 h 2264695"/>
              <a:gd name="connsiteX2" fmla="*/ 9144000 w 9144000"/>
              <a:gd name="connsiteY2" fmla="*/ 215160 h 2264695"/>
              <a:gd name="connsiteX3" fmla="*/ 9144000 w 9144000"/>
              <a:gd name="connsiteY3" fmla="*/ 1699866 h 2264695"/>
              <a:gd name="connsiteX4" fmla="*/ 0 w 9144000"/>
              <a:gd name="connsiteY4" fmla="*/ 2065797 h 2264695"/>
              <a:gd name="connsiteX5" fmla="*/ 0 w 9144000"/>
              <a:gd name="connsiteY5" fmla="*/ 832082 h 2264695"/>
              <a:gd name="connsiteX0" fmla="*/ 0 w 9144000"/>
              <a:gd name="connsiteY0" fmla="*/ 761553 h 2194166"/>
              <a:gd name="connsiteX1" fmla="*/ 9144000 w 9144000"/>
              <a:gd name="connsiteY1" fmla="*/ 144631 h 2194166"/>
              <a:gd name="connsiteX2" fmla="*/ 9144000 w 9144000"/>
              <a:gd name="connsiteY2" fmla="*/ 1629337 h 2194166"/>
              <a:gd name="connsiteX3" fmla="*/ 0 w 9144000"/>
              <a:gd name="connsiteY3" fmla="*/ 1995268 h 2194166"/>
              <a:gd name="connsiteX4" fmla="*/ 0 w 9144000"/>
              <a:gd name="connsiteY4" fmla="*/ 761553 h 2194166"/>
              <a:gd name="connsiteX0" fmla="*/ 0 w 9144000"/>
              <a:gd name="connsiteY0" fmla="*/ 761553 h 2442422"/>
              <a:gd name="connsiteX1" fmla="*/ 9144000 w 9144000"/>
              <a:gd name="connsiteY1" fmla="*/ 144631 h 2442422"/>
              <a:gd name="connsiteX2" fmla="*/ 9144000 w 9144000"/>
              <a:gd name="connsiteY2" fmla="*/ 1629337 h 2442422"/>
              <a:gd name="connsiteX3" fmla="*/ 0 w 9144000"/>
              <a:gd name="connsiteY3" fmla="*/ 1995268 h 2442422"/>
              <a:gd name="connsiteX4" fmla="*/ 0 w 9144000"/>
              <a:gd name="connsiteY4" fmla="*/ 761553 h 2442422"/>
              <a:gd name="connsiteX0" fmla="*/ 0 w 9144000"/>
              <a:gd name="connsiteY0" fmla="*/ 1711324 h 3392193"/>
              <a:gd name="connsiteX1" fmla="*/ 9144000 w 9144000"/>
              <a:gd name="connsiteY1" fmla="*/ 1094402 h 3392193"/>
              <a:gd name="connsiteX2" fmla="*/ 9144000 w 9144000"/>
              <a:gd name="connsiteY2" fmla="*/ 2579108 h 3392193"/>
              <a:gd name="connsiteX3" fmla="*/ 0 w 9144000"/>
              <a:gd name="connsiteY3" fmla="*/ 2945039 h 3392193"/>
              <a:gd name="connsiteX4" fmla="*/ 0 w 9144000"/>
              <a:gd name="connsiteY4" fmla="*/ 1711324 h 3392193"/>
              <a:gd name="connsiteX0" fmla="*/ 0 w 9144000"/>
              <a:gd name="connsiteY0" fmla="*/ 1711324 h 3392193"/>
              <a:gd name="connsiteX1" fmla="*/ 9144000 w 9144000"/>
              <a:gd name="connsiteY1" fmla="*/ 1094402 h 3392193"/>
              <a:gd name="connsiteX2" fmla="*/ 9144000 w 9144000"/>
              <a:gd name="connsiteY2" fmla="*/ 2579110 h 3392193"/>
              <a:gd name="connsiteX3" fmla="*/ 0 w 9144000"/>
              <a:gd name="connsiteY3" fmla="*/ 2945039 h 3392193"/>
              <a:gd name="connsiteX4" fmla="*/ 0 w 9144000"/>
              <a:gd name="connsiteY4" fmla="*/ 1711324 h 3392193"/>
              <a:gd name="connsiteX0" fmla="*/ 0 w 9144000"/>
              <a:gd name="connsiteY0" fmla="*/ 1711324 h 3392193"/>
              <a:gd name="connsiteX1" fmla="*/ 9144000 w 9144000"/>
              <a:gd name="connsiteY1" fmla="*/ 1094402 h 3392193"/>
              <a:gd name="connsiteX2" fmla="*/ 9144000 w 9144000"/>
              <a:gd name="connsiteY2" fmla="*/ 2579110 h 3392193"/>
              <a:gd name="connsiteX3" fmla="*/ 0 w 9144000"/>
              <a:gd name="connsiteY3" fmla="*/ 2945039 h 3392193"/>
              <a:gd name="connsiteX4" fmla="*/ 0 w 9144000"/>
              <a:gd name="connsiteY4" fmla="*/ 1711324 h 3392193"/>
              <a:gd name="connsiteX0" fmla="*/ 0 w 9144000"/>
              <a:gd name="connsiteY0" fmla="*/ 1711324 h 3392193"/>
              <a:gd name="connsiteX1" fmla="*/ 9144000 w 9144000"/>
              <a:gd name="connsiteY1" fmla="*/ 1094402 h 3392193"/>
              <a:gd name="connsiteX2" fmla="*/ 9144000 w 9144000"/>
              <a:gd name="connsiteY2" fmla="*/ 2879895 h 3392193"/>
              <a:gd name="connsiteX3" fmla="*/ 0 w 9144000"/>
              <a:gd name="connsiteY3" fmla="*/ 2945039 h 3392193"/>
              <a:gd name="connsiteX4" fmla="*/ 0 w 9144000"/>
              <a:gd name="connsiteY4" fmla="*/ 1711324 h 3392193"/>
              <a:gd name="connsiteX0" fmla="*/ 0 w 9154274"/>
              <a:gd name="connsiteY0" fmla="*/ 1711324 h 3392193"/>
              <a:gd name="connsiteX1" fmla="*/ 9144000 w 9154274"/>
              <a:gd name="connsiteY1" fmla="*/ 1094402 h 3392193"/>
              <a:gd name="connsiteX2" fmla="*/ 9154274 w 9154274"/>
              <a:gd name="connsiteY2" fmla="*/ 2961568 h 3392193"/>
              <a:gd name="connsiteX3" fmla="*/ 0 w 9154274"/>
              <a:gd name="connsiteY3" fmla="*/ 2945039 h 3392193"/>
              <a:gd name="connsiteX4" fmla="*/ 0 w 9154274"/>
              <a:gd name="connsiteY4" fmla="*/ 1711324 h 3392193"/>
              <a:gd name="connsiteX0" fmla="*/ 0 w 9154274"/>
              <a:gd name="connsiteY0" fmla="*/ 1711324 h 3392193"/>
              <a:gd name="connsiteX1" fmla="*/ 9144000 w 9154274"/>
              <a:gd name="connsiteY1" fmla="*/ 1094402 h 3392193"/>
              <a:gd name="connsiteX2" fmla="*/ 9154274 w 9154274"/>
              <a:gd name="connsiteY2" fmla="*/ 3010571 h 3392193"/>
              <a:gd name="connsiteX3" fmla="*/ 0 w 9154274"/>
              <a:gd name="connsiteY3" fmla="*/ 2945039 h 3392193"/>
              <a:gd name="connsiteX4" fmla="*/ 0 w 9154274"/>
              <a:gd name="connsiteY4" fmla="*/ 1711324 h 33921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4274" h="3392193">
                <a:moveTo>
                  <a:pt x="0" y="1711324"/>
                </a:moveTo>
                <a:cubicBezTo>
                  <a:pt x="513708" y="3392193"/>
                  <a:pt x="5445303" y="0"/>
                  <a:pt x="9144000" y="1094402"/>
                </a:cubicBezTo>
                <a:cubicBezTo>
                  <a:pt x="9147425" y="1716791"/>
                  <a:pt x="9150849" y="2388182"/>
                  <a:pt x="9154274" y="3010571"/>
                </a:cubicBezTo>
                <a:lnTo>
                  <a:pt x="0" y="2945039"/>
                </a:lnTo>
                <a:lnTo>
                  <a:pt x="0" y="1711324"/>
                </a:lnTo>
                <a:close/>
              </a:path>
            </a:pathLst>
          </a:custGeom>
          <a:solidFill>
            <a:schemeClr val="accent3">
              <a:lumMod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0" y="3048000"/>
            <a:ext cx="11784066" cy="3429000"/>
          </a:xfrm>
          <a:custGeom>
            <a:avLst/>
            <a:gdLst/>
            <a:ahLst/>
            <a:cxnLst>
              <a:cxn ang="0">
                <a:pos x="0" y="2527"/>
              </a:cxn>
              <a:cxn ang="0">
                <a:pos x="6913" y="3360"/>
              </a:cxn>
              <a:cxn ang="0">
                <a:pos x="0" y="2144"/>
              </a:cxn>
              <a:cxn ang="0">
                <a:pos x="0" y="2527"/>
              </a:cxn>
            </a:cxnLst>
            <a:rect l="0" t="0" r="r" b="b"/>
            <a:pathLst>
              <a:path w="6913" h="3360">
                <a:moveTo>
                  <a:pt x="0" y="2527"/>
                </a:moveTo>
                <a:cubicBezTo>
                  <a:pt x="5458" y="360"/>
                  <a:pt x="6913" y="3360"/>
                  <a:pt x="6913" y="3360"/>
                </a:cubicBezTo>
                <a:cubicBezTo>
                  <a:pt x="6913" y="3360"/>
                  <a:pt x="5593" y="0"/>
                  <a:pt x="0" y="2144"/>
                </a:cubicBezTo>
                <a:cubicBezTo>
                  <a:pt x="0" y="2144"/>
                  <a:pt x="0" y="2197"/>
                  <a:pt x="0" y="2527"/>
                </a:cubicBezTo>
                <a:close/>
              </a:path>
            </a:pathLst>
          </a:custGeom>
          <a:solidFill>
            <a:schemeClr val="accent4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521" y="6356351"/>
            <a:ext cx="28444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F654DA-197C-42E2-B40E-65295D53AF53}" type="datetimeFigureOut">
              <a:rPr lang="en-US" smtClean="0"/>
              <a:pPr/>
              <a:t>12/13/2013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058" y="6356351"/>
            <a:ext cx="386029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6463" y="6356351"/>
            <a:ext cx="28444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3161EA-3838-4585-991A-9FE3F83376D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reeform 9"/>
          <p:cNvSpPr>
            <a:spLocks/>
          </p:cNvSpPr>
          <p:nvPr/>
        </p:nvSpPr>
        <p:spPr bwMode="auto">
          <a:xfrm flipH="1">
            <a:off x="1523802" y="-762000"/>
            <a:ext cx="10666611" cy="2590800"/>
          </a:xfrm>
          <a:custGeom>
            <a:avLst/>
            <a:gdLst/>
            <a:ahLst/>
            <a:cxnLst>
              <a:cxn ang="0">
                <a:pos x="0" y="2527"/>
              </a:cxn>
              <a:cxn ang="0">
                <a:pos x="6913" y="3360"/>
              </a:cxn>
              <a:cxn ang="0">
                <a:pos x="0" y="2144"/>
              </a:cxn>
              <a:cxn ang="0">
                <a:pos x="0" y="2527"/>
              </a:cxn>
            </a:cxnLst>
            <a:rect l="0" t="0" r="r" b="b"/>
            <a:pathLst>
              <a:path w="6913" h="3360">
                <a:moveTo>
                  <a:pt x="0" y="2527"/>
                </a:moveTo>
                <a:cubicBezTo>
                  <a:pt x="5458" y="360"/>
                  <a:pt x="6913" y="3360"/>
                  <a:pt x="6913" y="3360"/>
                </a:cubicBezTo>
                <a:cubicBezTo>
                  <a:pt x="6913" y="3360"/>
                  <a:pt x="5593" y="0"/>
                  <a:pt x="0" y="2144"/>
                </a:cubicBezTo>
                <a:cubicBezTo>
                  <a:pt x="0" y="2144"/>
                  <a:pt x="0" y="2197"/>
                  <a:pt x="0" y="2527"/>
                </a:cubicBezTo>
                <a:close/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Freeform 8"/>
          <p:cNvSpPr>
            <a:spLocks/>
          </p:cNvSpPr>
          <p:nvPr/>
        </p:nvSpPr>
        <p:spPr bwMode="auto">
          <a:xfrm flipH="1">
            <a:off x="2133322" y="-762000"/>
            <a:ext cx="10057091" cy="2438400"/>
          </a:xfrm>
          <a:custGeom>
            <a:avLst/>
            <a:gdLst/>
            <a:ahLst/>
            <a:cxnLst>
              <a:cxn ang="0">
                <a:pos x="0" y="2527"/>
              </a:cxn>
              <a:cxn ang="0">
                <a:pos x="6913" y="3360"/>
              </a:cxn>
              <a:cxn ang="0">
                <a:pos x="0" y="2144"/>
              </a:cxn>
              <a:cxn ang="0">
                <a:pos x="0" y="2527"/>
              </a:cxn>
            </a:cxnLst>
            <a:rect l="0" t="0" r="r" b="b"/>
            <a:pathLst>
              <a:path w="6913" h="3360">
                <a:moveTo>
                  <a:pt x="0" y="2527"/>
                </a:moveTo>
                <a:cubicBezTo>
                  <a:pt x="5458" y="360"/>
                  <a:pt x="6913" y="3360"/>
                  <a:pt x="6913" y="3360"/>
                </a:cubicBezTo>
                <a:cubicBezTo>
                  <a:pt x="6913" y="3360"/>
                  <a:pt x="5593" y="0"/>
                  <a:pt x="0" y="2144"/>
                </a:cubicBezTo>
                <a:cubicBezTo>
                  <a:pt x="0" y="2144"/>
                  <a:pt x="0" y="2197"/>
                  <a:pt x="0" y="2527"/>
                </a:cubicBezTo>
                <a:close/>
              </a:path>
            </a:pathLst>
          </a:custGeom>
          <a:solidFill>
            <a:schemeClr val="accent4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8"/>
          <p:cNvSpPr>
            <a:spLocks/>
          </p:cNvSpPr>
          <p:nvPr/>
        </p:nvSpPr>
        <p:spPr bwMode="auto">
          <a:xfrm flipV="1">
            <a:off x="-1" y="3021106"/>
            <a:ext cx="11110691" cy="3227294"/>
          </a:xfrm>
          <a:custGeom>
            <a:avLst/>
            <a:gdLst/>
            <a:ahLst/>
            <a:cxnLst>
              <a:cxn ang="0">
                <a:pos x="0" y="2527"/>
              </a:cxn>
              <a:cxn ang="0">
                <a:pos x="6913" y="3360"/>
              </a:cxn>
              <a:cxn ang="0">
                <a:pos x="0" y="2144"/>
              </a:cxn>
              <a:cxn ang="0">
                <a:pos x="0" y="2527"/>
              </a:cxn>
            </a:cxnLst>
            <a:rect l="0" t="0" r="r" b="b"/>
            <a:pathLst>
              <a:path w="6913" h="3360">
                <a:moveTo>
                  <a:pt x="0" y="2527"/>
                </a:moveTo>
                <a:cubicBezTo>
                  <a:pt x="5458" y="360"/>
                  <a:pt x="6913" y="3360"/>
                  <a:pt x="6913" y="3360"/>
                </a:cubicBezTo>
                <a:cubicBezTo>
                  <a:pt x="6913" y="3360"/>
                  <a:pt x="5593" y="0"/>
                  <a:pt x="0" y="2144"/>
                </a:cubicBezTo>
                <a:cubicBezTo>
                  <a:pt x="0" y="2144"/>
                  <a:pt x="0" y="2197"/>
                  <a:pt x="0" y="2527"/>
                </a:cubicBezTo>
                <a:close/>
              </a:path>
            </a:pathLst>
          </a:custGeom>
          <a:solidFill>
            <a:schemeClr val="accent4">
              <a:alpha val="54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21" y="274638"/>
            <a:ext cx="1097137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Business Communication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21" y="1600201"/>
            <a:ext cx="10971372" cy="68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Company Name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ransition spd="slow">
    <p:fade thruBlk="1"/>
  </p:transition>
  <p:txStyles>
    <p:titleStyle>
      <a:lvl1pPr algn="r" defTabSz="914400" rtl="0" eaLnBrk="1" latinLnBrk="0" hangingPunct="1">
        <a:spcBef>
          <a:spcPct val="0"/>
        </a:spcBef>
        <a:buNone/>
        <a:defRPr sz="4400" kern="1200">
          <a:solidFill>
            <a:schemeClr val="accent3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0" eaLnBrk="1" latinLnBrk="0" hangingPunct="1">
        <a:spcBef>
          <a:spcPct val="20000"/>
        </a:spcBef>
        <a:buFont typeface="Arial" pitchFamily="34" charset="0"/>
        <a:buNone/>
        <a:defRPr sz="3200" kern="1200">
          <a:solidFill>
            <a:schemeClr val="accent3">
              <a:lumMod val="75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9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9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9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Глобальн</a:t>
            </a:r>
            <a:r>
              <a:rPr lang="uk-UA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і проблеми людства </a:t>
            </a:r>
            <a:endParaRPr lang="ru-RU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uk-UA" dirty="0" smtClean="0"/>
              <a:t>Підготувала </a:t>
            </a:r>
            <a:r>
              <a:rPr lang="uk-UA" dirty="0" err="1" smtClean="0"/>
              <a:t>ученмця</a:t>
            </a:r>
            <a:r>
              <a:rPr lang="uk-UA" dirty="0" smtClean="0"/>
              <a:t> 11-Б класу </a:t>
            </a:r>
            <a:r>
              <a:rPr lang="uk-UA" dirty="0" err="1" smtClean="0"/>
              <a:t>Оренбургська</a:t>
            </a:r>
            <a:r>
              <a:rPr lang="uk-UA" dirty="0" smtClean="0"/>
              <a:t> Марина</a:t>
            </a:r>
            <a:endParaRPr lang="ru-RU" dirty="0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Дослідники</a:t>
            </a:r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28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виділяють</a:t>
            </a:r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28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декілька</a:t>
            </a:r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причин </a:t>
            </a:r>
            <a:r>
              <a:rPr lang="ru-RU" sz="28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виникнення</a:t>
            </a:r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28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воєн</a:t>
            </a:r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:</a:t>
            </a:r>
            <a:b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endParaRPr lang="ru-RU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262558" y="1600201"/>
            <a:ext cx="11809312" cy="3268960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>
              <a:buFont typeface="Wingdings" pitchFamily="2" charset="2"/>
              <a:buChar char="ü"/>
            </a:pPr>
            <a:r>
              <a:rPr lang="ru-RU" sz="2400" dirty="0" err="1" smtClean="0"/>
              <a:t>психолого-біологічна</a:t>
            </a:r>
            <a:r>
              <a:rPr lang="ru-RU" sz="2400" dirty="0" smtClean="0"/>
              <a:t>, суть </a:t>
            </a:r>
            <a:r>
              <a:rPr lang="ru-RU" sz="2400" dirty="0" err="1" smtClean="0"/>
              <a:t>якої</a:t>
            </a:r>
            <a:r>
              <a:rPr lang="ru-RU" sz="2400" dirty="0" smtClean="0"/>
              <a:t> </a:t>
            </a:r>
            <a:r>
              <a:rPr lang="ru-RU" sz="2400" dirty="0" err="1" smtClean="0"/>
              <a:t>полягає</a:t>
            </a:r>
            <a:r>
              <a:rPr lang="ru-RU" sz="2400" dirty="0" smtClean="0"/>
              <a:t> в </a:t>
            </a:r>
            <a:r>
              <a:rPr lang="ru-RU" sz="2400" dirty="0" err="1" smtClean="0"/>
              <a:t>природі</a:t>
            </a:r>
            <a:r>
              <a:rPr lang="ru-RU" sz="2400" dirty="0" smtClean="0"/>
              <a:t> </a:t>
            </a:r>
            <a:r>
              <a:rPr lang="ru-RU" sz="2400" dirty="0" err="1" smtClean="0"/>
              <a:t>людини</a:t>
            </a:r>
            <a:r>
              <a:rPr lang="ru-RU" sz="2400" dirty="0" smtClean="0"/>
              <a:t>. </a:t>
            </a:r>
            <a:r>
              <a:rPr lang="ru-RU" sz="2400" dirty="0" err="1" smtClean="0"/>
              <a:t>Це</a:t>
            </a:r>
            <a:r>
              <a:rPr lang="ru-RU" sz="2400" dirty="0" smtClean="0"/>
              <a:t> </a:t>
            </a:r>
            <a:r>
              <a:rPr lang="ru-RU" sz="2400" dirty="0" err="1" smtClean="0"/>
              <a:t>агресивність</a:t>
            </a:r>
            <a:r>
              <a:rPr lang="ru-RU" sz="2400" dirty="0" smtClean="0"/>
              <a:t>, </a:t>
            </a:r>
            <a:r>
              <a:rPr lang="ru-RU" sz="2400" dirty="0" err="1" smtClean="0"/>
              <a:t>суперництво</a:t>
            </a:r>
            <a:r>
              <a:rPr lang="ru-RU" sz="2400" dirty="0" smtClean="0"/>
              <a:t>, </a:t>
            </a:r>
            <a:r>
              <a:rPr lang="ru-RU" sz="2400" dirty="0" err="1" smtClean="0"/>
              <a:t>недовіра</a:t>
            </a:r>
            <a:r>
              <a:rPr lang="ru-RU" sz="2400" dirty="0" smtClean="0"/>
              <a:t>, потреба в </a:t>
            </a:r>
            <a:r>
              <a:rPr lang="ru-RU" sz="2400" dirty="0" err="1" smtClean="0"/>
              <a:t>гострих</a:t>
            </a:r>
            <a:r>
              <a:rPr lang="ru-RU" sz="2400" dirty="0" smtClean="0"/>
              <a:t> </a:t>
            </a:r>
            <a:r>
              <a:rPr lang="ru-RU" sz="2400" dirty="0" err="1" smtClean="0"/>
              <a:t>відчуттях</a:t>
            </a:r>
            <a:r>
              <a:rPr lang="ru-RU" sz="2400" dirty="0" smtClean="0"/>
              <a:t>;</a:t>
            </a:r>
          </a:p>
          <a:p>
            <a:pPr algn="ctr">
              <a:buFont typeface="Wingdings" pitchFamily="2" charset="2"/>
              <a:buChar char="ü"/>
            </a:pPr>
            <a:r>
              <a:rPr lang="ru-RU" sz="2400" dirty="0" err="1" smtClean="0"/>
              <a:t>необхідність</a:t>
            </a:r>
            <a:r>
              <a:rPr lang="ru-RU" sz="2400" dirty="0" smtClean="0"/>
              <a:t> у </a:t>
            </a:r>
            <a:r>
              <a:rPr lang="ru-RU" sz="2400" dirty="0" err="1" smtClean="0"/>
              <a:t>нарощуванні</a:t>
            </a:r>
            <a:r>
              <a:rPr lang="ru-RU" sz="2400" dirty="0" smtClean="0"/>
              <a:t> </a:t>
            </a:r>
            <a:r>
              <a:rPr lang="ru-RU" sz="2400" dirty="0" err="1" smtClean="0"/>
              <a:t>військової</a:t>
            </a:r>
            <a:r>
              <a:rPr lang="ru-RU" sz="2400" dirty="0" smtClean="0"/>
              <a:t> </a:t>
            </a:r>
            <a:r>
              <a:rPr lang="ru-RU" sz="2400" dirty="0" err="1" smtClean="0"/>
              <a:t>потужності</a:t>
            </a:r>
            <a:r>
              <a:rPr lang="ru-RU" sz="2400" dirty="0" smtClean="0"/>
              <a:t> – </a:t>
            </a:r>
            <a:r>
              <a:rPr lang="ru-RU" sz="2400" dirty="0" err="1" smtClean="0"/>
              <a:t>озброєна</a:t>
            </a:r>
            <a:r>
              <a:rPr lang="ru-RU" sz="2400" dirty="0" smtClean="0"/>
              <a:t> держава </a:t>
            </a:r>
            <a:r>
              <a:rPr lang="ru-RU" sz="2400" dirty="0" err="1" smtClean="0"/>
              <a:t>може</a:t>
            </a:r>
            <a:r>
              <a:rPr lang="ru-RU" sz="2400" dirty="0" smtClean="0"/>
              <a:t> </a:t>
            </a:r>
            <a:r>
              <a:rPr lang="ru-RU" sz="2400" dirty="0" err="1" smtClean="0"/>
              <a:t>захистити</a:t>
            </a:r>
            <a:r>
              <a:rPr lang="ru-RU" sz="2400" dirty="0" smtClean="0"/>
              <a:t> себе та </a:t>
            </a:r>
            <a:r>
              <a:rPr lang="ru-RU" sz="2400" dirty="0" err="1" smtClean="0"/>
              <a:t>своїх</a:t>
            </a:r>
            <a:r>
              <a:rPr lang="ru-RU" sz="2400" dirty="0" smtClean="0"/>
              <a:t> </a:t>
            </a:r>
            <a:r>
              <a:rPr lang="ru-RU" sz="2400" dirty="0" err="1" smtClean="0"/>
              <a:t>громадян</a:t>
            </a:r>
            <a:r>
              <a:rPr lang="ru-RU" sz="2400" dirty="0" smtClean="0"/>
              <a:t>. З такою державою </a:t>
            </a:r>
            <a:r>
              <a:rPr lang="ru-RU" sz="2400" dirty="0" err="1" smtClean="0"/>
              <a:t>рахуватимуться</a:t>
            </a:r>
            <a:r>
              <a:rPr lang="ru-RU" sz="2400" dirty="0" smtClean="0"/>
              <a:t> </a:t>
            </a:r>
            <a:r>
              <a:rPr lang="ru-RU" sz="2400" dirty="0" err="1" smtClean="0"/>
              <a:t>інші</a:t>
            </a:r>
            <a:r>
              <a:rPr lang="ru-RU" sz="2400" dirty="0" smtClean="0"/>
              <a:t>;</a:t>
            </a:r>
          </a:p>
          <a:p>
            <a:pPr algn="ctr">
              <a:buFont typeface="Wingdings" pitchFamily="2" charset="2"/>
              <a:buChar char="ü"/>
            </a:pPr>
            <a:r>
              <a:rPr lang="ru-RU" sz="2400" dirty="0" err="1" smtClean="0"/>
              <a:t>прагнення</a:t>
            </a:r>
            <a:r>
              <a:rPr lang="ru-RU" sz="2400" dirty="0" smtClean="0"/>
              <a:t> </a:t>
            </a:r>
            <a:r>
              <a:rPr lang="ru-RU" sz="2400" dirty="0" err="1" smtClean="0"/>
              <a:t>захопити</a:t>
            </a:r>
            <a:r>
              <a:rPr lang="ru-RU" sz="2400" dirty="0" smtClean="0"/>
              <a:t> </a:t>
            </a:r>
            <a:r>
              <a:rPr lang="ru-RU" sz="2400" dirty="0" err="1" smtClean="0"/>
              <a:t>нові</a:t>
            </a:r>
            <a:r>
              <a:rPr lang="ru-RU" sz="2400" dirty="0" smtClean="0"/>
              <a:t> </a:t>
            </a:r>
            <a:r>
              <a:rPr lang="ru-RU" sz="2400" dirty="0" err="1" smtClean="0"/>
              <a:t>території</a:t>
            </a:r>
            <a:r>
              <a:rPr lang="ru-RU" sz="2400" dirty="0" smtClean="0"/>
              <a:t> </a:t>
            </a:r>
            <a:r>
              <a:rPr lang="ru-RU" sz="2400" dirty="0" err="1" smtClean="0"/>
              <a:t>з</a:t>
            </a:r>
            <a:r>
              <a:rPr lang="ru-RU" sz="2400" dirty="0" smtClean="0"/>
              <a:t> </a:t>
            </a:r>
            <a:r>
              <a:rPr lang="ru-RU" sz="2400" dirty="0" err="1" smtClean="0"/>
              <a:t>їхніми</a:t>
            </a:r>
            <a:r>
              <a:rPr lang="ru-RU" sz="2400" dirty="0" smtClean="0"/>
              <a:t> </a:t>
            </a:r>
            <a:r>
              <a:rPr lang="ru-RU" sz="2400" dirty="0" err="1" smtClean="0"/>
              <a:t>природними</a:t>
            </a:r>
            <a:r>
              <a:rPr lang="ru-RU" sz="2400" dirty="0" smtClean="0"/>
              <a:t> ресурсами, </a:t>
            </a:r>
            <a:r>
              <a:rPr lang="ru-RU" sz="2400" dirty="0" err="1" smtClean="0"/>
              <a:t>населенням</a:t>
            </a:r>
            <a:r>
              <a:rPr lang="ru-RU" sz="2400" dirty="0" smtClean="0"/>
              <a:t> </a:t>
            </a:r>
            <a:r>
              <a:rPr lang="ru-RU" sz="2400" dirty="0" err="1" smtClean="0"/>
              <a:t>і</a:t>
            </a:r>
            <a:r>
              <a:rPr lang="ru-RU" sz="2400" dirty="0" smtClean="0"/>
              <a:t> </a:t>
            </a:r>
            <a:r>
              <a:rPr lang="ru-RU" sz="2400" dirty="0" err="1" smtClean="0"/>
              <a:t>господарством</a:t>
            </a:r>
            <a:r>
              <a:rPr lang="ru-RU" sz="2400" dirty="0" smtClean="0"/>
              <a:t>. </a:t>
            </a:r>
            <a:r>
              <a:rPr lang="ru-RU" sz="2400" dirty="0" err="1" smtClean="0"/>
              <a:t>Відомо</a:t>
            </a:r>
            <a:r>
              <a:rPr lang="ru-RU" sz="2400" dirty="0" smtClean="0"/>
              <a:t>, </a:t>
            </a:r>
            <a:r>
              <a:rPr lang="ru-RU" sz="2400" dirty="0" err="1" smtClean="0"/>
              <a:t>що</a:t>
            </a:r>
            <a:r>
              <a:rPr lang="ru-RU" sz="2400" dirty="0" smtClean="0"/>
              <a:t> </a:t>
            </a:r>
            <a:r>
              <a:rPr lang="ru-RU" sz="2400" dirty="0" err="1" smtClean="0"/>
              <a:t>кількість</a:t>
            </a:r>
            <a:r>
              <a:rPr lang="ru-RU" sz="2400" dirty="0" smtClean="0"/>
              <a:t> </a:t>
            </a:r>
            <a:r>
              <a:rPr lang="ru-RU" sz="2400" dirty="0" err="1" smtClean="0"/>
              <a:t>природних</a:t>
            </a:r>
            <a:r>
              <a:rPr lang="ru-RU" sz="2400" dirty="0" smtClean="0"/>
              <a:t> </a:t>
            </a:r>
            <a:r>
              <a:rPr lang="ru-RU" sz="2400" dirty="0" err="1" smtClean="0"/>
              <a:t>ресурсів</a:t>
            </a:r>
            <a:r>
              <a:rPr lang="ru-RU" sz="2400" dirty="0" smtClean="0"/>
              <a:t> </a:t>
            </a:r>
            <a:r>
              <a:rPr lang="ru-RU" sz="2400" dirty="0" smtClean="0"/>
              <a:t>на </a:t>
            </a:r>
            <a:r>
              <a:rPr lang="ru-RU" sz="2400" dirty="0" err="1" smtClean="0"/>
              <a:t>Землі</a:t>
            </a:r>
            <a:r>
              <a:rPr lang="ru-RU" sz="2400" dirty="0" smtClean="0"/>
              <a:t> </a:t>
            </a:r>
            <a:r>
              <a:rPr lang="ru-RU" sz="2400" dirty="0" err="1" smtClean="0"/>
              <a:t>обмежена</a:t>
            </a:r>
            <a:r>
              <a:rPr lang="ru-RU" sz="2400" dirty="0" smtClean="0"/>
              <a:t>, а </a:t>
            </a:r>
            <a:r>
              <a:rPr lang="ru-RU" sz="2400" dirty="0" err="1" smtClean="0"/>
              <a:t>чисельність</a:t>
            </a:r>
            <a:r>
              <a:rPr lang="ru-RU" sz="2400" dirty="0" smtClean="0"/>
              <a:t> </a:t>
            </a:r>
            <a:r>
              <a:rPr lang="ru-RU" sz="2400" dirty="0" err="1" smtClean="0"/>
              <a:t>населення</a:t>
            </a:r>
            <a:r>
              <a:rPr lang="ru-RU" sz="2400" dirty="0" smtClean="0"/>
              <a:t> </a:t>
            </a:r>
            <a:r>
              <a:rPr lang="ru-RU" sz="2400" dirty="0" err="1" smtClean="0"/>
              <a:t>неухильно</a:t>
            </a:r>
            <a:r>
              <a:rPr lang="ru-RU" sz="2400" dirty="0" smtClean="0"/>
              <a:t> </a:t>
            </a:r>
            <a:r>
              <a:rPr lang="ru-RU" sz="2400" dirty="0" err="1" smtClean="0"/>
              <a:t>зростає</a:t>
            </a:r>
            <a:r>
              <a:rPr lang="ru-RU" sz="2400" dirty="0" smtClean="0"/>
              <a:t>. </a:t>
            </a:r>
          </a:p>
          <a:p>
            <a:pPr algn="ctr">
              <a:buFont typeface="Wingdings" pitchFamily="2" charset="2"/>
              <a:buChar char="ü"/>
            </a:pPr>
            <a:endParaRPr lang="ru-RU" sz="2400" dirty="0"/>
          </a:p>
        </p:txBody>
      </p:sp>
    </p:spTree>
  </p:cSld>
  <p:clrMapOvr>
    <a:masterClrMapping/>
  </p:clrMapOvr>
  <p:transition spd="slow">
    <p:fade thruBlk="1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951191" y="1124744"/>
            <a:ext cx="5629702" cy="3412975"/>
          </a:xfrm>
        </p:spPr>
        <p:txBody>
          <a:bodyPr>
            <a:noAutofit/>
          </a:bodyPr>
          <a:lstStyle/>
          <a:p>
            <a:r>
              <a:rPr lang="ru-RU" sz="2400" dirty="0" err="1" smtClean="0"/>
              <a:t>Отже</a:t>
            </a:r>
            <a:r>
              <a:rPr lang="ru-RU" sz="2400" dirty="0" smtClean="0"/>
              <a:t>, </a:t>
            </a:r>
            <a:r>
              <a:rPr lang="ru-RU" sz="2400" dirty="0" err="1" smtClean="0"/>
              <a:t>є</a:t>
            </a:r>
            <a:r>
              <a:rPr lang="ru-RU" sz="2400" dirty="0" smtClean="0"/>
              <a:t> </a:t>
            </a:r>
            <a:r>
              <a:rPr lang="ru-RU" sz="2400" dirty="0" err="1" smtClean="0"/>
              <a:t>можливість</a:t>
            </a:r>
            <a:r>
              <a:rPr lang="ru-RU" sz="2400" dirty="0" smtClean="0"/>
              <a:t> </a:t>
            </a:r>
            <a:r>
              <a:rPr lang="ru-RU" sz="2400" dirty="0" err="1" smtClean="0"/>
              <a:t>регулювати</a:t>
            </a:r>
            <a:r>
              <a:rPr lang="ru-RU" sz="2400" dirty="0" smtClean="0"/>
              <a:t> </a:t>
            </a:r>
            <a:r>
              <a:rPr lang="ru-RU" sz="2400" dirty="0" err="1" smtClean="0"/>
              <a:t>її</a:t>
            </a:r>
            <a:r>
              <a:rPr lang="ru-RU" sz="2400" dirty="0" smtClean="0"/>
              <a:t> </a:t>
            </a:r>
            <a:r>
              <a:rPr lang="ru-RU" sz="2400" dirty="0" err="1" smtClean="0"/>
              <a:t>або</a:t>
            </a:r>
            <a:r>
              <a:rPr lang="ru-RU" sz="2400" dirty="0" smtClean="0"/>
              <a:t> </a:t>
            </a:r>
            <a:r>
              <a:rPr lang="ru-RU" sz="2400" dirty="0" err="1" smtClean="0"/>
              <a:t>воєннимии</a:t>
            </a:r>
            <a:r>
              <a:rPr lang="ru-RU" sz="2400" dirty="0" smtClean="0"/>
              <a:t> (</a:t>
            </a:r>
            <a:r>
              <a:rPr lang="ru-RU" sz="2400" dirty="0" err="1" smtClean="0"/>
              <a:t>каральними</a:t>
            </a:r>
            <a:r>
              <a:rPr lang="ru-RU" sz="2400" dirty="0" smtClean="0"/>
              <a:t>) заходами, </a:t>
            </a:r>
            <a:r>
              <a:rPr lang="ru-RU" sz="2400" dirty="0" err="1" smtClean="0"/>
              <a:t>або</a:t>
            </a:r>
            <a:r>
              <a:rPr lang="ru-RU" sz="2400" dirty="0" smtClean="0"/>
              <a:t> «</a:t>
            </a:r>
            <a:r>
              <a:rPr lang="ru-RU" sz="2400" dirty="0" err="1" smtClean="0"/>
              <a:t>гуманними</a:t>
            </a:r>
            <a:r>
              <a:rPr lang="ru-RU" sz="2400" dirty="0" smtClean="0"/>
              <a:t>» </a:t>
            </a:r>
            <a:r>
              <a:rPr lang="ru-RU" sz="2400" dirty="0" err="1" smtClean="0"/>
              <a:t>економічними</a:t>
            </a:r>
            <a:r>
              <a:rPr lang="ru-RU" sz="2400" dirty="0" smtClean="0"/>
              <a:t> методами, </a:t>
            </a:r>
            <a:r>
              <a:rPr lang="ru-RU" sz="2400" dirty="0" err="1" smtClean="0"/>
              <a:t>спричиняючи</a:t>
            </a:r>
            <a:r>
              <a:rPr lang="ru-RU" sz="2400" dirty="0" smtClean="0"/>
              <a:t> </a:t>
            </a:r>
            <a:r>
              <a:rPr lang="ru-RU" sz="2400" dirty="0" err="1" smtClean="0"/>
              <a:t>недоїдання</a:t>
            </a:r>
            <a:r>
              <a:rPr lang="ru-RU" sz="2400" dirty="0" smtClean="0"/>
              <a:t>, голод, </a:t>
            </a:r>
            <a:r>
              <a:rPr lang="ru-RU" sz="2400" dirty="0" err="1" smtClean="0"/>
              <a:t>хвороби</a:t>
            </a:r>
            <a:r>
              <a:rPr lang="ru-RU" sz="2400" dirty="0" smtClean="0"/>
              <a:t> </a:t>
            </a:r>
            <a:r>
              <a:rPr lang="ru-RU" sz="2400" dirty="0" err="1" smtClean="0"/>
              <a:t>й</a:t>
            </a:r>
            <a:r>
              <a:rPr lang="ru-RU" sz="2400" dirty="0" smtClean="0"/>
              <a:t> </a:t>
            </a:r>
            <a:r>
              <a:rPr lang="ru-RU" sz="2400" dirty="0" err="1" smtClean="0"/>
              <a:t>вимирання</a:t>
            </a:r>
            <a:r>
              <a:rPr lang="ru-RU" sz="2400" dirty="0" smtClean="0"/>
              <a:t> </a:t>
            </a:r>
            <a:r>
              <a:rPr lang="ru-RU" sz="2400" dirty="0" err="1" smtClean="0"/>
              <a:t>цілих</a:t>
            </a:r>
            <a:r>
              <a:rPr lang="ru-RU" sz="2400" dirty="0" smtClean="0"/>
              <a:t> </a:t>
            </a:r>
            <a:r>
              <a:rPr lang="ru-RU" sz="2400" dirty="0" err="1" smtClean="0"/>
              <a:t>народів</a:t>
            </a:r>
            <a:r>
              <a:rPr lang="ru-RU" sz="2400" dirty="0" smtClean="0"/>
              <a:t>.</a:t>
            </a:r>
            <a:endParaRPr lang="ru-RU" sz="2400" dirty="0"/>
          </a:p>
        </p:txBody>
      </p:sp>
      <p:pic>
        <p:nvPicPr>
          <p:cNvPr id="4" name="Рисунок 3" descr="бмж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94606" y="692696"/>
            <a:ext cx="5241776" cy="4088312"/>
          </a:xfrm>
          <a:prstGeom prst="rect">
            <a:avLst/>
          </a:prstGeom>
        </p:spPr>
      </p:pic>
    </p:spTree>
  </p:cSld>
  <p:clrMapOvr>
    <a:masterClrMapping/>
  </p:clrMapOvr>
  <p:transition spd="slow">
    <p:fade thruBlk="1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Політична напруженість</a:t>
            </a:r>
            <a:endParaRPr lang="ru-RU" sz="3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pic>
        <p:nvPicPr>
          <p:cNvPr id="4" name="Содержимое 3" descr="image007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702718" y="1124744"/>
            <a:ext cx="9000400" cy="5486518"/>
          </a:xfrm>
        </p:spPr>
      </p:pic>
    </p:spTree>
  </p:cSld>
  <p:clrMapOvr>
    <a:masterClrMapping/>
  </p:clrMapOvr>
  <p:transition spd="slow">
    <p:fade thruBlk="1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2400" dirty="0" smtClean="0"/>
              <a:t>В </a:t>
            </a:r>
            <a:r>
              <a:rPr lang="ru-RU" sz="2400" dirty="0" err="1" smtClean="0"/>
              <a:t>епоху</a:t>
            </a:r>
            <a:r>
              <a:rPr lang="ru-RU" sz="2400" dirty="0" smtClean="0"/>
              <a:t> «</a:t>
            </a:r>
            <a:r>
              <a:rPr lang="ru-RU" sz="2400" dirty="0" err="1" smtClean="0"/>
              <a:t>холодної</a:t>
            </a:r>
            <a:r>
              <a:rPr lang="ru-RU" sz="2400" dirty="0" smtClean="0"/>
              <a:t>» </a:t>
            </a:r>
            <a:r>
              <a:rPr lang="ru-RU" sz="2400" dirty="0" err="1" smtClean="0"/>
              <a:t>війни</a:t>
            </a:r>
            <a:r>
              <a:rPr lang="ru-RU" sz="2400" dirty="0" smtClean="0"/>
              <a:t> </a:t>
            </a:r>
            <a:r>
              <a:rPr lang="ru-RU" sz="2400" dirty="0" err="1" smtClean="0"/>
              <a:t>панувала</a:t>
            </a:r>
            <a:r>
              <a:rPr lang="ru-RU" sz="2400" dirty="0" smtClean="0"/>
              <a:t> доктрина ядерного </a:t>
            </a:r>
            <a:r>
              <a:rPr lang="ru-RU" sz="2400" dirty="0" err="1" smtClean="0"/>
              <a:t>стримування</a:t>
            </a:r>
            <a:r>
              <a:rPr lang="ru-RU" sz="2400" dirty="0" smtClean="0"/>
              <a:t> для </a:t>
            </a:r>
            <a:r>
              <a:rPr lang="ru-RU" sz="2400" dirty="0" err="1" smtClean="0"/>
              <a:t>забезпечення</a:t>
            </a:r>
            <a:r>
              <a:rPr lang="ru-RU" sz="2400" dirty="0" smtClean="0"/>
              <a:t> </a:t>
            </a:r>
            <a:r>
              <a:rPr lang="ru-RU" sz="2400" dirty="0" err="1" smtClean="0"/>
              <a:t>міжнародної</a:t>
            </a:r>
            <a:r>
              <a:rPr lang="ru-RU" sz="2400" dirty="0" smtClean="0"/>
              <a:t> </a:t>
            </a:r>
            <a:r>
              <a:rPr lang="ru-RU" sz="2400" dirty="0" err="1" smtClean="0"/>
              <a:t>стабільності</a:t>
            </a:r>
            <a:r>
              <a:rPr lang="ru-RU" sz="2400" dirty="0" smtClean="0"/>
              <a:t> </a:t>
            </a:r>
            <a:r>
              <a:rPr lang="ru-RU" sz="2400" dirty="0" err="1" smtClean="0"/>
              <a:t>й</a:t>
            </a:r>
            <a:r>
              <a:rPr lang="ru-RU" sz="2400" dirty="0" smtClean="0"/>
              <a:t> </a:t>
            </a:r>
            <a:r>
              <a:rPr lang="ru-RU" sz="2400" dirty="0" err="1" smtClean="0"/>
              <a:t>безпеки</a:t>
            </a:r>
            <a:r>
              <a:rPr lang="ru-RU" sz="2400" dirty="0" smtClean="0"/>
              <a:t> держав. </a:t>
            </a:r>
            <a:r>
              <a:rPr lang="ru-RU" sz="2400" dirty="0" err="1" smtClean="0"/>
              <a:t>Під</a:t>
            </a:r>
            <a:r>
              <a:rPr lang="ru-RU" sz="2400" dirty="0" smtClean="0"/>
              <a:t> ядерною </a:t>
            </a:r>
            <a:r>
              <a:rPr lang="ru-RU" sz="2400" dirty="0" err="1" smtClean="0"/>
              <a:t>стримуванням</a:t>
            </a:r>
            <a:r>
              <a:rPr lang="ru-RU" sz="2400" dirty="0" smtClean="0"/>
              <a:t> </a:t>
            </a:r>
            <a:r>
              <a:rPr lang="ru-RU" sz="2400" dirty="0" err="1" smtClean="0"/>
              <a:t>розуміють</a:t>
            </a:r>
            <a:r>
              <a:rPr lang="ru-RU" sz="2400" dirty="0" smtClean="0"/>
              <a:t> </a:t>
            </a:r>
            <a:r>
              <a:rPr lang="ru-RU" sz="2400" dirty="0" err="1" smtClean="0"/>
              <a:t>різновид</a:t>
            </a:r>
            <a:r>
              <a:rPr lang="ru-RU" sz="2400" dirty="0" smtClean="0"/>
              <a:t> </a:t>
            </a:r>
            <a:r>
              <a:rPr lang="ru-RU" sz="2400" dirty="0" err="1" smtClean="0"/>
              <a:t>зовнішньої</a:t>
            </a:r>
            <a:r>
              <a:rPr lang="ru-RU" sz="2400" dirty="0" smtClean="0"/>
              <a:t> </a:t>
            </a:r>
            <a:r>
              <a:rPr lang="ru-RU" sz="2400" dirty="0" err="1" smtClean="0"/>
              <a:t>політики</a:t>
            </a:r>
            <a:r>
              <a:rPr lang="ru-RU" sz="2400" dirty="0" smtClean="0"/>
              <a:t> держав в </a:t>
            </a:r>
            <a:r>
              <a:rPr lang="ru-RU" sz="2400" dirty="0" err="1" smtClean="0"/>
              <a:t>цілях</a:t>
            </a:r>
            <a:r>
              <a:rPr lang="ru-RU" sz="2400" dirty="0" smtClean="0"/>
              <a:t> </a:t>
            </a:r>
            <a:r>
              <a:rPr lang="ru-RU" sz="2400" dirty="0" err="1" smtClean="0"/>
              <a:t>зниження</a:t>
            </a:r>
            <a:r>
              <a:rPr lang="ru-RU" sz="2400" dirty="0" smtClean="0"/>
              <a:t> </a:t>
            </a:r>
            <a:r>
              <a:rPr lang="ru-RU" sz="2400" dirty="0" err="1" smtClean="0"/>
              <a:t>рівня</a:t>
            </a:r>
            <a:r>
              <a:rPr lang="ru-RU" sz="2400" dirty="0" smtClean="0"/>
              <a:t> </a:t>
            </a:r>
            <a:r>
              <a:rPr lang="ru-RU" sz="2400" dirty="0" err="1" smtClean="0"/>
              <a:t>воєнної</a:t>
            </a:r>
            <a:r>
              <a:rPr lang="ru-RU" sz="2400" dirty="0" smtClean="0"/>
              <a:t> </a:t>
            </a:r>
            <a:r>
              <a:rPr lang="ru-RU" sz="2400" dirty="0" err="1" smtClean="0"/>
              <a:t>небезпеки</a:t>
            </a:r>
            <a:r>
              <a:rPr lang="ru-RU" sz="2400" dirty="0" smtClean="0"/>
              <a:t>, активного </a:t>
            </a:r>
            <a:r>
              <a:rPr lang="ru-RU" sz="2400" dirty="0" err="1" smtClean="0"/>
              <a:t>стримування</a:t>
            </a:r>
            <a:r>
              <a:rPr lang="ru-RU" sz="2400" dirty="0" smtClean="0"/>
              <a:t> </a:t>
            </a:r>
            <a:r>
              <a:rPr lang="ru-RU" sz="2400" dirty="0" err="1" smtClean="0"/>
              <a:t>агресора</a:t>
            </a:r>
            <a:r>
              <a:rPr lang="ru-RU" sz="2400" dirty="0" smtClean="0"/>
              <a:t> </a:t>
            </a:r>
            <a:r>
              <a:rPr lang="ru-RU" sz="2400" dirty="0" err="1" smtClean="0"/>
              <a:t>від</a:t>
            </a:r>
            <a:r>
              <a:rPr lang="ru-RU" sz="2400" dirty="0" smtClean="0"/>
              <a:t> </a:t>
            </a:r>
            <a:r>
              <a:rPr lang="ru-RU" sz="2400" dirty="0" err="1" smtClean="0"/>
              <a:t>будь-яких</a:t>
            </a:r>
            <a:r>
              <a:rPr lang="ru-RU" sz="2400" dirty="0" smtClean="0"/>
              <a:t> </a:t>
            </a:r>
            <a:r>
              <a:rPr lang="ru-RU" sz="2400" dirty="0" err="1" smtClean="0"/>
              <a:t>спроб</a:t>
            </a:r>
            <a:r>
              <a:rPr lang="ru-RU" sz="2400" dirty="0" smtClean="0"/>
              <a:t> </a:t>
            </a:r>
            <a:r>
              <a:rPr lang="ru-RU" sz="2400" dirty="0" err="1" smtClean="0"/>
              <a:t>розв'язування</a:t>
            </a:r>
            <a:r>
              <a:rPr lang="ru-RU" sz="2400" dirty="0" smtClean="0"/>
              <a:t> </a:t>
            </a:r>
            <a:r>
              <a:rPr lang="ru-RU" sz="2400" dirty="0" err="1" smtClean="0"/>
              <a:t>воєнних</a:t>
            </a:r>
            <a:r>
              <a:rPr lang="ru-RU" sz="2400" dirty="0" smtClean="0"/>
              <a:t> </a:t>
            </a:r>
            <a:r>
              <a:rPr lang="ru-RU" sz="2400" dirty="0" err="1" smtClean="0"/>
              <a:t>конфліктів</a:t>
            </a:r>
            <a:r>
              <a:rPr lang="ru-RU" sz="2400" dirty="0" smtClean="0"/>
              <a:t> </a:t>
            </a:r>
            <a:r>
              <a:rPr lang="ru-RU" sz="2400" dirty="0" err="1" smtClean="0"/>
              <a:t>і</a:t>
            </a:r>
            <a:r>
              <a:rPr lang="ru-RU" sz="2400" dirty="0" smtClean="0"/>
              <a:t> </a:t>
            </a:r>
            <a:r>
              <a:rPr lang="ru-RU" sz="2400" dirty="0" err="1" smtClean="0"/>
              <a:t>воєн</a:t>
            </a:r>
            <a:r>
              <a:rPr lang="ru-RU" sz="2400" dirty="0" smtClean="0"/>
              <a:t>. У </a:t>
            </a:r>
            <a:r>
              <a:rPr lang="ru-RU" sz="2400" dirty="0" err="1" smtClean="0"/>
              <a:t>сучасному</a:t>
            </a:r>
            <a:r>
              <a:rPr lang="ru-RU" sz="2400" dirty="0" smtClean="0"/>
              <a:t> </a:t>
            </a:r>
            <a:r>
              <a:rPr lang="ru-RU" sz="2400" dirty="0" err="1" smtClean="0"/>
              <a:t>світі</a:t>
            </a:r>
            <a:r>
              <a:rPr lang="ru-RU" sz="2400" dirty="0" smtClean="0"/>
              <a:t> </a:t>
            </a:r>
            <a:r>
              <a:rPr lang="ru-RU" sz="2400" dirty="0" err="1" smtClean="0"/>
              <a:t>складається</a:t>
            </a:r>
            <a:r>
              <a:rPr lang="ru-RU" sz="2400" dirty="0" smtClean="0"/>
              <a:t> </a:t>
            </a:r>
            <a:r>
              <a:rPr lang="ru-RU" sz="2400" dirty="0" err="1" smtClean="0"/>
              <a:t>концепція</a:t>
            </a:r>
            <a:r>
              <a:rPr lang="ru-RU" sz="2400" dirty="0" smtClean="0"/>
              <a:t> </a:t>
            </a:r>
            <a:r>
              <a:rPr lang="ru-RU" sz="2400" dirty="0" err="1" smtClean="0"/>
              <a:t>ядерної</a:t>
            </a:r>
            <a:r>
              <a:rPr lang="ru-RU" sz="2400" dirty="0" smtClean="0"/>
              <a:t> </a:t>
            </a:r>
            <a:r>
              <a:rPr lang="ru-RU" sz="2400" dirty="0" err="1" smtClean="0"/>
              <a:t>багатополярності</a:t>
            </a:r>
            <a:r>
              <a:rPr lang="ru-RU" sz="2400" dirty="0" smtClean="0"/>
              <a:t>, </a:t>
            </a:r>
            <a:r>
              <a:rPr lang="ru-RU" sz="2400" dirty="0" err="1" smtClean="0"/>
              <a:t>тобто</a:t>
            </a:r>
            <a:r>
              <a:rPr lang="ru-RU" sz="2400" dirty="0" smtClean="0"/>
              <a:t> </a:t>
            </a:r>
            <a:r>
              <a:rPr lang="ru-RU" sz="2400" dirty="0" err="1" smtClean="0"/>
              <a:t>існування</a:t>
            </a:r>
            <a:r>
              <a:rPr lang="ru-RU" sz="2400" dirty="0" smtClean="0"/>
              <a:t> </a:t>
            </a:r>
            <a:r>
              <a:rPr lang="ru-RU" sz="2400" dirty="0" err="1" smtClean="0"/>
              <a:t>декількох</a:t>
            </a:r>
            <a:r>
              <a:rPr lang="ru-RU" sz="2400" dirty="0" smtClean="0"/>
              <a:t> держав </a:t>
            </a:r>
            <a:r>
              <a:rPr lang="ru-RU" sz="2400" dirty="0" err="1" smtClean="0"/>
              <a:t>з</a:t>
            </a:r>
            <a:r>
              <a:rPr lang="ru-RU" sz="2400" dirty="0" smtClean="0"/>
              <a:t> ядерною </a:t>
            </a:r>
            <a:r>
              <a:rPr lang="ru-RU" sz="2400" dirty="0" err="1" smtClean="0"/>
              <a:t>зброєю</a:t>
            </a:r>
            <a:r>
              <a:rPr lang="ru-RU" sz="2400" dirty="0" smtClean="0"/>
              <a:t> </a:t>
            </a:r>
            <a:r>
              <a:rPr lang="ru-RU" sz="2400" dirty="0" err="1" smtClean="0"/>
              <a:t>стримування</a:t>
            </a:r>
            <a:r>
              <a:rPr lang="ru-RU" sz="2400" dirty="0" smtClean="0"/>
              <a:t>. </a:t>
            </a:r>
            <a:r>
              <a:rPr lang="ru-RU" sz="2400" dirty="0" err="1" smtClean="0"/>
              <a:t>Побудова</a:t>
            </a:r>
            <a:r>
              <a:rPr lang="ru-RU" sz="2400" dirty="0" smtClean="0"/>
              <a:t> </a:t>
            </a:r>
            <a:r>
              <a:rPr lang="ru-RU" sz="2400" dirty="0" err="1" smtClean="0"/>
              <a:t>без’ядерного</a:t>
            </a:r>
            <a:r>
              <a:rPr lang="ru-RU" sz="2400" dirty="0" smtClean="0"/>
              <a:t> </a:t>
            </a:r>
            <a:r>
              <a:rPr lang="ru-RU" sz="2400" dirty="0" err="1" smtClean="0"/>
              <a:t>світу</a:t>
            </a:r>
            <a:r>
              <a:rPr lang="ru-RU" sz="2400" dirty="0" smtClean="0"/>
              <a:t> на </a:t>
            </a:r>
            <a:r>
              <a:rPr lang="ru-RU" sz="2400" dirty="0" err="1" smtClean="0"/>
              <a:t>даний</a:t>
            </a:r>
            <a:r>
              <a:rPr lang="ru-RU" sz="2400" dirty="0" smtClean="0"/>
              <a:t> час нереальна, тому </a:t>
            </a:r>
            <a:r>
              <a:rPr lang="ru-RU" sz="2400" dirty="0" err="1" smtClean="0"/>
              <a:t>що</a:t>
            </a:r>
            <a:r>
              <a:rPr lang="ru-RU" sz="2400" dirty="0" smtClean="0"/>
              <a:t> </a:t>
            </a:r>
            <a:r>
              <a:rPr lang="ru-RU" sz="2400" dirty="0" err="1" smtClean="0"/>
              <a:t>ядерна</a:t>
            </a:r>
            <a:r>
              <a:rPr lang="ru-RU" sz="2400" dirty="0" smtClean="0"/>
              <a:t> </a:t>
            </a:r>
            <a:r>
              <a:rPr lang="ru-RU" sz="2400" dirty="0" err="1" smtClean="0"/>
              <a:t>зброя</a:t>
            </a:r>
            <a:r>
              <a:rPr lang="ru-RU" sz="2400" dirty="0" smtClean="0"/>
              <a:t> </a:t>
            </a:r>
            <a:r>
              <a:rPr lang="ru-RU" sz="2400" dirty="0" err="1" smtClean="0"/>
              <a:t>залишатиметься</a:t>
            </a:r>
            <a:r>
              <a:rPr lang="ru-RU" sz="2400" dirty="0" smtClean="0"/>
              <a:t> одним </a:t>
            </a:r>
            <a:r>
              <a:rPr lang="ru-RU" sz="2400" dirty="0" err="1" smtClean="0"/>
              <a:t>з</a:t>
            </a:r>
            <a:r>
              <a:rPr lang="ru-RU" sz="2400" dirty="0" smtClean="0"/>
              <a:t> </a:t>
            </a:r>
            <a:r>
              <a:rPr lang="ru-RU" sz="2400" dirty="0" err="1" smtClean="0"/>
              <a:t>важливих</a:t>
            </a:r>
            <a:r>
              <a:rPr lang="ru-RU" sz="2400" dirty="0" smtClean="0"/>
              <a:t> </a:t>
            </a:r>
            <a:r>
              <a:rPr lang="ru-RU" sz="2400" dirty="0" err="1" smtClean="0"/>
              <a:t>елементів</a:t>
            </a:r>
            <a:r>
              <a:rPr lang="ru-RU" sz="2400" dirty="0" smtClean="0"/>
              <a:t> </a:t>
            </a:r>
            <a:r>
              <a:rPr lang="ru-RU" sz="2400" dirty="0" err="1" smtClean="0"/>
              <a:t>світової</a:t>
            </a:r>
            <a:r>
              <a:rPr lang="ru-RU" sz="2400" dirty="0" smtClean="0"/>
              <a:t> </a:t>
            </a:r>
            <a:r>
              <a:rPr lang="ru-RU" sz="2400" dirty="0" err="1" smtClean="0"/>
              <a:t>політики</a:t>
            </a:r>
            <a:r>
              <a:rPr lang="ru-RU" sz="2400" dirty="0" smtClean="0"/>
              <a:t> в </a:t>
            </a:r>
            <a:r>
              <a:rPr lang="ru-RU" sz="2400" dirty="0" err="1" smtClean="0"/>
              <a:t>досяжному</a:t>
            </a:r>
            <a:r>
              <a:rPr lang="ru-RU" sz="2400" dirty="0" smtClean="0"/>
              <a:t> </a:t>
            </a:r>
            <a:r>
              <a:rPr lang="ru-RU" sz="2400" dirty="0" err="1" smtClean="0"/>
              <a:t>майбутньому</a:t>
            </a:r>
            <a:r>
              <a:rPr lang="ru-RU" sz="2400" dirty="0" smtClean="0"/>
              <a:t>.</a:t>
            </a:r>
            <a:endParaRPr lang="ru-RU" sz="2400" dirty="0"/>
          </a:p>
        </p:txBody>
      </p:sp>
    </p:spTree>
  </p:cSld>
  <p:clrMapOvr>
    <a:masterClrMapping/>
  </p:clrMapOvr>
  <p:transition spd="slow">
    <p:fade thruBlk="1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2400" dirty="0" smtClean="0"/>
              <a:t>У </a:t>
            </a:r>
            <a:r>
              <a:rPr lang="ru-RU" sz="2400" dirty="0" err="1" smtClean="0"/>
              <a:t>сучасному</a:t>
            </a:r>
            <a:r>
              <a:rPr lang="ru-RU" sz="2400" dirty="0" smtClean="0"/>
              <a:t> </a:t>
            </a:r>
            <a:r>
              <a:rPr lang="ru-RU" sz="2400" dirty="0" err="1" smtClean="0"/>
              <a:t>світі</a:t>
            </a:r>
            <a:r>
              <a:rPr lang="ru-RU" sz="2400" dirty="0" smtClean="0"/>
              <a:t> </a:t>
            </a:r>
            <a:r>
              <a:rPr lang="ru-RU" sz="2400" dirty="0" err="1" smtClean="0"/>
              <a:t>складається</a:t>
            </a:r>
            <a:r>
              <a:rPr lang="ru-RU" sz="2400" dirty="0" smtClean="0"/>
              <a:t> </a:t>
            </a:r>
            <a:r>
              <a:rPr lang="ru-RU" sz="2400" dirty="0" err="1" smtClean="0"/>
              <a:t>концепція</a:t>
            </a:r>
            <a:r>
              <a:rPr lang="ru-RU" sz="2400" dirty="0" smtClean="0"/>
              <a:t> </a:t>
            </a:r>
            <a:r>
              <a:rPr lang="ru-RU" sz="2400" dirty="0" err="1" smtClean="0"/>
              <a:t>ядерної</a:t>
            </a:r>
            <a:r>
              <a:rPr lang="ru-RU" sz="2400" dirty="0" smtClean="0"/>
              <a:t> </a:t>
            </a:r>
            <a:r>
              <a:rPr lang="ru-RU" sz="2400" dirty="0" err="1" smtClean="0"/>
              <a:t>багатополярності</a:t>
            </a:r>
            <a:r>
              <a:rPr lang="ru-RU" sz="2400" dirty="0" smtClean="0"/>
              <a:t>, </a:t>
            </a:r>
            <a:r>
              <a:rPr lang="ru-RU" sz="2400" dirty="0" err="1" smtClean="0"/>
              <a:t>тобто</a:t>
            </a:r>
            <a:r>
              <a:rPr lang="ru-RU" sz="2400" dirty="0" smtClean="0"/>
              <a:t> </a:t>
            </a:r>
            <a:r>
              <a:rPr lang="ru-RU" sz="2400" dirty="0" err="1" smtClean="0"/>
              <a:t>існування</a:t>
            </a:r>
            <a:r>
              <a:rPr lang="ru-RU" sz="2400" dirty="0" smtClean="0"/>
              <a:t> </a:t>
            </a:r>
            <a:r>
              <a:rPr lang="ru-RU" sz="2400" dirty="0" err="1" smtClean="0"/>
              <a:t>декількох</a:t>
            </a:r>
            <a:r>
              <a:rPr lang="ru-RU" sz="2400" dirty="0" smtClean="0"/>
              <a:t> держав </a:t>
            </a:r>
            <a:r>
              <a:rPr lang="ru-RU" sz="2400" dirty="0" err="1" smtClean="0"/>
              <a:t>з</a:t>
            </a:r>
            <a:r>
              <a:rPr lang="ru-RU" sz="2400" dirty="0" smtClean="0"/>
              <a:t> ядерною </a:t>
            </a:r>
            <a:r>
              <a:rPr lang="ru-RU" sz="2400" dirty="0" err="1" smtClean="0"/>
              <a:t>зброєю</a:t>
            </a:r>
            <a:r>
              <a:rPr lang="ru-RU" sz="2400" dirty="0" smtClean="0"/>
              <a:t> </a:t>
            </a:r>
            <a:r>
              <a:rPr lang="ru-RU" sz="2400" dirty="0" err="1" smtClean="0"/>
              <a:t>стримування</a:t>
            </a:r>
            <a:r>
              <a:rPr lang="ru-RU" sz="2400" dirty="0" smtClean="0"/>
              <a:t>. </a:t>
            </a:r>
            <a:r>
              <a:rPr lang="ru-RU" sz="2400" dirty="0" err="1" smtClean="0"/>
              <a:t>Побудова</a:t>
            </a:r>
            <a:r>
              <a:rPr lang="ru-RU" sz="2400" dirty="0" smtClean="0"/>
              <a:t> </a:t>
            </a:r>
            <a:r>
              <a:rPr lang="ru-RU" sz="2400" dirty="0" err="1" smtClean="0"/>
              <a:t>без’ядерного</a:t>
            </a:r>
            <a:r>
              <a:rPr lang="ru-RU" sz="2400" dirty="0" smtClean="0"/>
              <a:t> </a:t>
            </a:r>
            <a:r>
              <a:rPr lang="ru-RU" sz="2400" dirty="0" err="1" smtClean="0"/>
              <a:t>світу</a:t>
            </a:r>
            <a:r>
              <a:rPr lang="ru-RU" sz="2400" dirty="0" smtClean="0"/>
              <a:t> на </a:t>
            </a:r>
            <a:r>
              <a:rPr lang="ru-RU" sz="2400" dirty="0" err="1" smtClean="0"/>
              <a:t>даний</a:t>
            </a:r>
            <a:r>
              <a:rPr lang="ru-RU" sz="2400" dirty="0" smtClean="0"/>
              <a:t> час нереальна, тому </a:t>
            </a:r>
            <a:r>
              <a:rPr lang="ru-RU" sz="2400" dirty="0" err="1" smtClean="0"/>
              <a:t>що</a:t>
            </a:r>
            <a:r>
              <a:rPr lang="ru-RU" sz="2400" dirty="0" smtClean="0"/>
              <a:t> </a:t>
            </a:r>
            <a:r>
              <a:rPr lang="ru-RU" sz="2400" dirty="0" err="1" smtClean="0"/>
              <a:t>ядерна</a:t>
            </a:r>
            <a:r>
              <a:rPr lang="ru-RU" sz="2400" dirty="0" smtClean="0"/>
              <a:t> </a:t>
            </a:r>
            <a:r>
              <a:rPr lang="ru-RU" sz="2400" dirty="0" err="1" smtClean="0"/>
              <a:t>зброя</a:t>
            </a:r>
            <a:r>
              <a:rPr lang="ru-RU" sz="2400" dirty="0" smtClean="0"/>
              <a:t> </a:t>
            </a:r>
            <a:r>
              <a:rPr lang="ru-RU" sz="2400" dirty="0" err="1" smtClean="0"/>
              <a:t>залишатиметься</a:t>
            </a:r>
            <a:r>
              <a:rPr lang="ru-RU" sz="2400" dirty="0" smtClean="0"/>
              <a:t> одним </a:t>
            </a:r>
            <a:r>
              <a:rPr lang="ru-RU" sz="2400" dirty="0" err="1" smtClean="0"/>
              <a:t>з</a:t>
            </a:r>
            <a:r>
              <a:rPr lang="ru-RU" sz="2400" dirty="0" smtClean="0"/>
              <a:t> </a:t>
            </a:r>
            <a:r>
              <a:rPr lang="ru-RU" sz="2400" dirty="0" err="1" smtClean="0"/>
              <a:t>важливих</a:t>
            </a:r>
            <a:r>
              <a:rPr lang="ru-RU" sz="2400" dirty="0" smtClean="0"/>
              <a:t> </a:t>
            </a:r>
            <a:r>
              <a:rPr lang="ru-RU" sz="2400" dirty="0" err="1" smtClean="0"/>
              <a:t>елементів</a:t>
            </a:r>
            <a:r>
              <a:rPr lang="ru-RU" sz="2400" dirty="0" smtClean="0"/>
              <a:t> </a:t>
            </a:r>
            <a:r>
              <a:rPr lang="ru-RU" sz="2400" dirty="0" err="1" smtClean="0"/>
              <a:t>світової</a:t>
            </a:r>
            <a:r>
              <a:rPr lang="ru-RU" sz="2400" dirty="0" smtClean="0"/>
              <a:t> </a:t>
            </a:r>
            <a:r>
              <a:rPr lang="ru-RU" sz="2400" dirty="0" err="1" smtClean="0"/>
              <a:t>політики</a:t>
            </a:r>
            <a:r>
              <a:rPr lang="ru-RU" sz="2400" dirty="0" smtClean="0"/>
              <a:t> в </a:t>
            </a:r>
            <a:r>
              <a:rPr lang="ru-RU" sz="2400" dirty="0" err="1" smtClean="0"/>
              <a:t>досяжному</a:t>
            </a:r>
            <a:r>
              <a:rPr lang="ru-RU" sz="2400" dirty="0" smtClean="0"/>
              <a:t> </a:t>
            </a:r>
            <a:r>
              <a:rPr lang="ru-RU" sz="2400" dirty="0" err="1" smtClean="0"/>
              <a:t>майбутньому</a:t>
            </a:r>
            <a:r>
              <a:rPr lang="ru-RU" sz="2400" dirty="0" smtClean="0"/>
              <a:t>.</a:t>
            </a:r>
            <a:endParaRPr lang="ru-RU" sz="2400" dirty="0"/>
          </a:p>
        </p:txBody>
      </p:sp>
    </p:spTree>
  </p:cSld>
  <p:clrMapOvr>
    <a:masterClrMapping/>
  </p:clrMapOvr>
  <p:transition spd="slow">
    <p:fade thruBlk="1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Військовий</a:t>
            </a:r>
            <a:r>
              <a:rPr lang="ru-RU" dirty="0" smtClean="0"/>
              <a:t> </a:t>
            </a:r>
            <a:r>
              <a:rPr lang="ru-RU" dirty="0" err="1" smtClean="0"/>
              <a:t>гелікоптер</a:t>
            </a:r>
            <a:endParaRPr lang="ru-RU" dirty="0"/>
          </a:p>
        </p:txBody>
      </p:sp>
      <p:pic>
        <p:nvPicPr>
          <p:cNvPr id="7" name="Рисунок 6" descr="image009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l="6179" r="6179"/>
          <a:stretch>
            <a:fillRect/>
          </a:stretch>
        </p:blipFill>
        <p:spPr>
          <a:xfrm>
            <a:off x="3142878" y="612775"/>
            <a:ext cx="6416760" cy="4114800"/>
          </a:xfrm>
        </p:spPr>
      </p:pic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slow">
    <p:fade thruBlk="1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2400" dirty="0" err="1" smtClean="0"/>
              <a:t>Негативним</a:t>
            </a:r>
            <a:r>
              <a:rPr lang="ru-RU" sz="2400" dirty="0" smtClean="0"/>
              <a:t> </a:t>
            </a:r>
            <a:r>
              <a:rPr lang="ru-RU" sz="2400" dirty="0" err="1" smtClean="0"/>
              <a:t>є</a:t>
            </a:r>
            <a:r>
              <a:rPr lang="ru-RU" sz="2400" dirty="0" smtClean="0"/>
              <a:t> </a:t>
            </a:r>
            <a:r>
              <a:rPr lang="ru-RU" sz="2400" dirty="0" err="1" smtClean="0"/>
              <a:t>вплив</a:t>
            </a:r>
            <a:r>
              <a:rPr lang="ru-RU" sz="2400" dirty="0" smtClean="0"/>
              <a:t> </a:t>
            </a:r>
            <a:r>
              <a:rPr lang="ru-RU" sz="2400" dirty="0" err="1" smtClean="0"/>
              <a:t>мілітаризації</a:t>
            </a:r>
            <a:r>
              <a:rPr lang="ru-RU" sz="2400" dirty="0" smtClean="0"/>
              <a:t>, </a:t>
            </a:r>
            <a:r>
              <a:rPr lang="ru-RU" sz="2400" dirty="0" err="1" smtClean="0"/>
              <a:t>тобто</a:t>
            </a:r>
            <a:r>
              <a:rPr lang="ru-RU" sz="2400" dirty="0" smtClean="0"/>
              <a:t> </a:t>
            </a:r>
            <a:r>
              <a:rPr lang="ru-RU" sz="2400" dirty="0" err="1" smtClean="0"/>
              <a:t>військової</a:t>
            </a:r>
            <a:r>
              <a:rPr lang="ru-RU" sz="2400" dirty="0" smtClean="0"/>
              <a:t> </a:t>
            </a:r>
            <a:r>
              <a:rPr lang="ru-RU" sz="2400" dirty="0" err="1" smtClean="0"/>
              <a:t>потужності</a:t>
            </a:r>
            <a:r>
              <a:rPr lang="ru-RU" sz="2400" dirty="0" smtClean="0"/>
              <a:t>, не </a:t>
            </a:r>
            <a:r>
              <a:rPr lang="ru-RU" sz="2400" dirty="0" err="1" smtClean="0"/>
              <a:t>лише</a:t>
            </a:r>
            <a:r>
              <a:rPr lang="ru-RU" sz="2400" dirty="0" smtClean="0"/>
              <a:t> на </a:t>
            </a:r>
            <a:r>
              <a:rPr lang="ru-RU" sz="2400" dirty="0" err="1" smtClean="0"/>
              <a:t>економіку</a:t>
            </a:r>
            <a:r>
              <a:rPr lang="ru-RU" sz="2400" dirty="0" smtClean="0"/>
              <a:t>, </a:t>
            </a:r>
            <a:r>
              <a:rPr lang="ru-RU" sz="2400" dirty="0" err="1" smtClean="0"/>
              <a:t>але</a:t>
            </a:r>
            <a:r>
              <a:rPr lang="ru-RU" sz="2400" dirty="0" smtClean="0"/>
              <a:t> </a:t>
            </a:r>
            <a:r>
              <a:rPr lang="ru-RU" sz="2400" dirty="0" err="1" smtClean="0"/>
              <a:t>й</a:t>
            </a:r>
            <a:r>
              <a:rPr lang="ru-RU" sz="2400" dirty="0" smtClean="0"/>
              <a:t> </a:t>
            </a:r>
            <a:r>
              <a:rPr lang="ru-RU" sz="2400" dirty="0" err="1" smtClean="0"/>
              <a:t>на</a:t>
            </a:r>
            <a:r>
              <a:rPr lang="ru-RU" sz="2400" dirty="0" smtClean="0"/>
              <a:t> </a:t>
            </a:r>
            <a:r>
              <a:rPr lang="ru-RU" sz="2400" dirty="0" err="1" smtClean="0"/>
              <a:t>суспільство</a:t>
            </a:r>
            <a:r>
              <a:rPr lang="ru-RU" sz="2400" dirty="0" smtClean="0"/>
              <a:t> в </a:t>
            </a:r>
            <a:r>
              <a:rPr lang="ru-RU" sz="2400" dirty="0" err="1" smtClean="0"/>
              <a:t>цілому</a:t>
            </a:r>
            <a:r>
              <a:rPr lang="ru-RU" sz="2400" dirty="0" smtClean="0"/>
              <a:t>. </a:t>
            </a:r>
            <a:r>
              <a:rPr lang="ru-RU" sz="2400" dirty="0" err="1" smtClean="0"/>
              <a:t>Щороку</a:t>
            </a:r>
            <a:r>
              <a:rPr lang="ru-RU" sz="2400" dirty="0" smtClean="0"/>
              <a:t> в </a:t>
            </a:r>
            <a:r>
              <a:rPr lang="ru-RU" sz="2400" dirty="0" err="1" smtClean="0"/>
              <a:t>світі</a:t>
            </a:r>
            <a:r>
              <a:rPr lang="ru-RU" sz="2400" dirty="0" smtClean="0"/>
              <a:t> на </a:t>
            </a:r>
            <a:r>
              <a:rPr lang="ru-RU" sz="2400" dirty="0" err="1" smtClean="0"/>
              <a:t>військові</a:t>
            </a:r>
            <a:r>
              <a:rPr lang="ru-RU" sz="2400" dirty="0" smtClean="0"/>
              <a:t> потреби </a:t>
            </a:r>
            <a:r>
              <a:rPr lang="ru-RU" sz="2400" dirty="0" err="1" smtClean="0"/>
              <a:t>витрачається</a:t>
            </a:r>
            <a:r>
              <a:rPr lang="ru-RU" sz="2400" dirty="0" smtClean="0"/>
              <a:t> </a:t>
            </a:r>
            <a:r>
              <a:rPr lang="ru-RU" sz="2400" dirty="0" err="1" smtClean="0"/>
              <a:t>близько</a:t>
            </a:r>
            <a:r>
              <a:rPr lang="ru-RU" sz="2400" dirty="0" smtClean="0"/>
              <a:t> 1 </a:t>
            </a:r>
            <a:r>
              <a:rPr lang="ru-RU" sz="2400" dirty="0" err="1" smtClean="0"/>
              <a:t>трлн</a:t>
            </a:r>
            <a:r>
              <a:rPr lang="ru-RU" sz="2400" dirty="0" smtClean="0"/>
              <a:t> дол. </a:t>
            </a:r>
            <a:r>
              <a:rPr lang="ru-RU" sz="2400" dirty="0" err="1" smtClean="0"/>
              <a:t>Майже</a:t>
            </a:r>
            <a:r>
              <a:rPr lang="ru-RU" sz="2400" dirty="0" smtClean="0"/>
              <a:t> половину </a:t>
            </a:r>
            <a:r>
              <a:rPr lang="ru-RU" sz="2400" dirty="0" err="1" smtClean="0"/>
              <a:t>цих</a:t>
            </a:r>
            <a:r>
              <a:rPr lang="ru-RU" sz="2400" dirty="0" smtClean="0"/>
              <a:t> </a:t>
            </a:r>
            <a:r>
              <a:rPr lang="ru-RU" sz="2400" dirty="0" err="1" smtClean="0"/>
              <a:t>витрат</a:t>
            </a:r>
            <a:r>
              <a:rPr lang="ru-RU" sz="2400" dirty="0" smtClean="0"/>
              <a:t> </a:t>
            </a:r>
            <a:r>
              <a:rPr lang="ru-RU" sz="2400" dirty="0" err="1" smtClean="0"/>
              <a:t>несуть</a:t>
            </a:r>
            <a:r>
              <a:rPr lang="ru-RU" sz="2400" dirty="0" smtClean="0"/>
              <a:t> </a:t>
            </a:r>
            <a:r>
              <a:rPr lang="ru-RU" sz="2400" dirty="0" err="1" smtClean="0"/>
              <a:t>дві</a:t>
            </a:r>
            <a:r>
              <a:rPr lang="ru-RU" sz="2400" dirty="0" smtClean="0"/>
              <a:t> </a:t>
            </a:r>
            <a:r>
              <a:rPr lang="ru-RU" sz="2400" dirty="0" err="1" smtClean="0"/>
              <a:t>держави</a:t>
            </a:r>
            <a:r>
              <a:rPr lang="ru-RU" sz="2400" dirty="0" smtClean="0"/>
              <a:t> – США </a:t>
            </a:r>
            <a:r>
              <a:rPr lang="ru-RU" sz="2400" dirty="0" err="1" smtClean="0"/>
              <a:t>і</a:t>
            </a:r>
            <a:r>
              <a:rPr lang="ru-RU" sz="2400" dirty="0" smtClean="0"/>
              <a:t> </a:t>
            </a:r>
            <a:r>
              <a:rPr lang="ru-RU" sz="2400" dirty="0" err="1" smtClean="0"/>
              <a:t>Росія</a:t>
            </a:r>
            <a:r>
              <a:rPr lang="ru-RU" sz="2400" dirty="0" smtClean="0"/>
              <a:t>. В </a:t>
            </a:r>
            <a:r>
              <a:rPr lang="ru-RU" sz="2400" dirty="0" err="1" smtClean="0"/>
              <a:t>деяких</a:t>
            </a:r>
            <a:r>
              <a:rPr lang="ru-RU" sz="2400" dirty="0" smtClean="0"/>
              <a:t> </a:t>
            </a:r>
            <a:r>
              <a:rPr lang="ru-RU" sz="2400" dirty="0" err="1" smtClean="0"/>
              <a:t>країнах</a:t>
            </a:r>
            <a:r>
              <a:rPr lang="ru-RU" sz="2400" dirty="0" smtClean="0"/>
              <a:t> </a:t>
            </a:r>
            <a:r>
              <a:rPr lang="ru-RU" sz="2400" dirty="0" err="1" smtClean="0"/>
              <a:t>військові</a:t>
            </a:r>
            <a:r>
              <a:rPr lang="ru-RU" sz="2400" dirty="0" smtClean="0"/>
              <a:t> </a:t>
            </a:r>
            <a:r>
              <a:rPr lang="ru-RU" sz="2400" dirty="0" err="1" smtClean="0"/>
              <a:t>витрати</a:t>
            </a:r>
            <a:r>
              <a:rPr lang="ru-RU" sz="2400" dirty="0" smtClean="0"/>
              <a:t> </a:t>
            </a:r>
            <a:r>
              <a:rPr lang="ru-RU" sz="2400" dirty="0" err="1" smtClean="0"/>
              <a:t>перевищують</a:t>
            </a:r>
            <a:r>
              <a:rPr lang="ru-RU" sz="2400" dirty="0" smtClean="0"/>
              <a:t> 1/10 </a:t>
            </a:r>
            <a:r>
              <a:rPr lang="ru-RU" sz="2400" dirty="0" err="1" smtClean="0"/>
              <a:t>їхнього</a:t>
            </a:r>
            <a:r>
              <a:rPr lang="ru-RU" sz="2400" dirty="0" smtClean="0"/>
              <a:t> ВВП, </a:t>
            </a:r>
            <a:r>
              <a:rPr lang="ru-RU" sz="2400" dirty="0" err="1" smtClean="0"/>
              <a:t>насамперед</a:t>
            </a:r>
            <a:r>
              <a:rPr lang="ru-RU" sz="2400" dirty="0" smtClean="0"/>
              <a:t> в тих, </a:t>
            </a:r>
            <a:r>
              <a:rPr lang="ru-RU" sz="2400" dirty="0" err="1" smtClean="0"/>
              <a:t>які</a:t>
            </a:r>
            <a:r>
              <a:rPr lang="ru-RU" sz="2400" dirty="0" smtClean="0"/>
              <a:t> </a:t>
            </a:r>
            <a:r>
              <a:rPr lang="ru-RU" sz="2400" dirty="0" err="1" smtClean="0"/>
              <a:t>постійно</a:t>
            </a:r>
            <a:r>
              <a:rPr lang="ru-RU" sz="2400" dirty="0" smtClean="0"/>
              <a:t> </a:t>
            </a:r>
            <a:r>
              <a:rPr lang="ru-RU" sz="2400" dirty="0" err="1" smtClean="0"/>
              <a:t>втягнуті</a:t>
            </a:r>
            <a:r>
              <a:rPr lang="ru-RU" sz="2400" dirty="0" smtClean="0"/>
              <a:t> у </a:t>
            </a:r>
            <a:r>
              <a:rPr lang="ru-RU" sz="2400" dirty="0" err="1" smtClean="0"/>
              <a:t>воєнне</a:t>
            </a:r>
            <a:r>
              <a:rPr lang="ru-RU" sz="2400" dirty="0" smtClean="0"/>
              <a:t> </a:t>
            </a:r>
            <a:r>
              <a:rPr lang="ru-RU" sz="2400" dirty="0" err="1" smtClean="0"/>
              <a:t>протистояння</a:t>
            </a:r>
            <a:r>
              <a:rPr lang="ru-RU" sz="2400" dirty="0" smtClean="0"/>
              <a:t> (</a:t>
            </a:r>
            <a:r>
              <a:rPr lang="ru-RU" sz="2400" dirty="0" err="1" smtClean="0"/>
              <a:t>Північна</a:t>
            </a:r>
            <a:r>
              <a:rPr lang="ru-RU" sz="2400" dirty="0" smtClean="0"/>
              <a:t> Корея, </a:t>
            </a:r>
            <a:r>
              <a:rPr lang="ru-RU" sz="2400" dirty="0" err="1" smtClean="0"/>
              <a:t>більшість</a:t>
            </a:r>
            <a:r>
              <a:rPr lang="ru-RU" sz="2400" dirty="0" smtClean="0"/>
              <a:t> </a:t>
            </a:r>
            <a:r>
              <a:rPr lang="ru-RU" sz="2400" dirty="0" err="1" smtClean="0"/>
              <a:t>країн</a:t>
            </a:r>
            <a:r>
              <a:rPr lang="ru-RU" sz="2400" dirty="0" smtClean="0"/>
              <a:t> </a:t>
            </a:r>
            <a:r>
              <a:rPr lang="ru-RU" sz="2400" dirty="0" err="1" smtClean="0"/>
              <a:t>Перської</a:t>
            </a:r>
            <a:r>
              <a:rPr lang="ru-RU" sz="2400" dirty="0" smtClean="0"/>
              <a:t> затоки та </a:t>
            </a:r>
            <a:r>
              <a:rPr lang="ru-RU" sz="2400" dirty="0" err="1" smtClean="0"/>
              <a:t>ін</a:t>
            </a:r>
            <a:r>
              <a:rPr lang="ru-RU" sz="2400" dirty="0" smtClean="0"/>
              <a:t>.). </a:t>
            </a:r>
            <a:endParaRPr lang="ru-RU" sz="2400" dirty="0"/>
          </a:p>
        </p:txBody>
      </p:sp>
    </p:spTree>
  </p:cSld>
  <p:clrMapOvr>
    <a:masterClrMapping/>
  </p:clrMapOvr>
  <p:transition spd="slow">
    <p:fade thruBlk="1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2400" dirty="0" err="1" smtClean="0"/>
              <a:t>Деякі</a:t>
            </a:r>
            <a:r>
              <a:rPr lang="ru-RU" sz="2400" dirty="0" smtClean="0"/>
              <a:t> </a:t>
            </a:r>
            <a:r>
              <a:rPr lang="ru-RU" sz="2400" dirty="0" err="1" smtClean="0"/>
              <a:t>небагаті</a:t>
            </a:r>
            <a:r>
              <a:rPr lang="ru-RU" sz="2400" dirty="0" smtClean="0"/>
              <a:t> по доходу на душу </a:t>
            </a:r>
            <a:r>
              <a:rPr lang="ru-RU" sz="2400" dirty="0" err="1" smtClean="0"/>
              <a:t>населення</a:t>
            </a:r>
            <a:r>
              <a:rPr lang="ru-RU" sz="2400" dirty="0" smtClean="0"/>
              <a:t> </a:t>
            </a:r>
            <a:r>
              <a:rPr lang="ru-RU" sz="2400" dirty="0" err="1" smtClean="0"/>
              <a:t>країни</a:t>
            </a:r>
            <a:r>
              <a:rPr lang="ru-RU" sz="2400" dirty="0" smtClean="0"/>
              <a:t> </a:t>
            </a:r>
            <a:r>
              <a:rPr lang="ru-RU" sz="2400" dirty="0" err="1" smtClean="0"/>
              <a:t>вкладають</a:t>
            </a:r>
            <a:r>
              <a:rPr lang="ru-RU" sz="2400" dirty="0" smtClean="0"/>
              <a:t> </a:t>
            </a:r>
            <a:r>
              <a:rPr lang="ru-RU" sz="2400" dirty="0" err="1" smtClean="0"/>
              <a:t>більше</a:t>
            </a:r>
            <a:r>
              <a:rPr lang="ru-RU" sz="2400" dirty="0" smtClean="0"/>
              <a:t> </a:t>
            </a:r>
            <a:r>
              <a:rPr lang="ru-RU" sz="2400" dirty="0" err="1" smtClean="0"/>
              <a:t>коштів</a:t>
            </a:r>
            <a:r>
              <a:rPr lang="ru-RU" sz="2400" dirty="0" smtClean="0"/>
              <a:t> у </a:t>
            </a:r>
            <a:r>
              <a:rPr lang="ru-RU" sz="2400" dirty="0" err="1" smtClean="0"/>
              <a:t>військову</a:t>
            </a:r>
            <a:r>
              <a:rPr lang="ru-RU" sz="2400" dirty="0" smtClean="0"/>
              <a:t> сферу, </a:t>
            </a:r>
            <a:r>
              <a:rPr lang="ru-RU" sz="2400" dirty="0" err="1" smtClean="0"/>
              <a:t>ніж</a:t>
            </a:r>
            <a:r>
              <a:rPr lang="ru-RU" sz="2400" dirty="0" smtClean="0"/>
              <a:t> в </a:t>
            </a:r>
            <a:r>
              <a:rPr lang="ru-RU" sz="2400" dirty="0" err="1" smtClean="0"/>
              <a:t>соціальну</a:t>
            </a:r>
            <a:r>
              <a:rPr lang="ru-RU" sz="2400" dirty="0" smtClean="0"/>
              <a:t>, </a:t>
            </a:r>
            <a:r>
              <a:rPr lang="ru-RU" sz="2400" dirty="0" err="1" smtClean="0"/>
              <a:t>наприклад</a:t>
            </a:r>
            <a:r>
              <a:rPr lang="ru-RU" sz="2400" dirty="0" smtClean="0"/>
              <a:t> Китай, Пакистан, </a:t>
            </a:r>
            <a:r>
              <a:rPr lang="ru-RU" sz="2400" dirty="0" err="1" smtClean="0"/>
              <a:t>Іран</a:t>
            </a:r>
            <a:r>
              <a:rPr lang="ru-RU" sz="2400" dirty="0" smtClean="0"/>
              <a:t>, </a:t>
            </a:r>
            <a:r>
              <a:rPr lang="ru-RU" sz="2400" dirty="0" err="1" smtClean="0"/>
              <a:t>Ірак</a:t>
            </a:r>
            <a:r>
              <a:rPr lang="ru-RU" sz="2400" dirty="0" smtClean="0"/>
              <a:t>, </a:t>
            </a:r>
            <a:r>
              <a:rPr lang="ru-RU" sz="2400" dirty="0" err="1" smtClean="0"/>
              <a:t>Сирія</a:t>
            </a:r>
            <a:r>
              <a:rPr lang="ru-RU" sz="2400" dirty="0" smtClean="0"/>
              <a:t>, Куба, </a:t>
            </a:r>
            <a:r>
              <a:rPr lang="ru-RU" sz="2400" dirty="0" err="1" smtClean="0"/>
              <a:t>В'єтнам</a:t>
            </a:r>
            <a:r>
              <a:rPr lang="ru-RU" sz="2400" dirty="0" smtClean="0"/>
              <a:t> та </a:t>
            </a:r>
            <a:r>
              <a:rPr lang="ru-RU" sz="2400" dirty="0" err="1" smtClean="0"/>
              <a:t>ін</a:t>
            </a:r>
            <a:r>
              <a:rPr lang="ru-RU" sz="2400" dirty="0" smtClean="0"/>
              <a:t>. На </a:t>
            </a:r>
            <a:r>
              <a:rPr lang="ru-RU" sz="2400" dirty="0" err="1" smtClean="0"/>
              <a:t>задоволення</a:t>
            </a:r>
            <a:r>
              <a:rPr lang="ru-RU" sz="2400" dirty="0" smtClean="0"/>
              <a:t> </a:t>
            </a:r>
            <a:r>
              <a:rPr lang="ru-RU" sz="2400" dirty="0" err="1" smtClean="0"/>
              <a:t>попиту</a:t>
            </a:r>
            <a:r>
              <a:rPr lang="ru-RU" sz="2400" dirty="0" smtClean="0"/>
              <a:t> </a:t>
            </a:r>
            <a:r>
              <a:rPr lang="ru-RU" sz="2400" dirty="0" err="1" smtClean="0"/>
              <a:t>на</a:t>
            </a:r>
            <a:r>
              <a:rPr lang="ru-RU" sz="2400" dirty="0" smtClean="0"/>
              <a:t> </a:t>
            </a:r>
            <a:r>
              <a:rPr lang="ru-RU" sz="2400" dirty="0" err="1" smtClean="0"/>
              <a:t>військові</a:t>
            </a:r>
            <a:r>
              <a:rPr lang="ru-RU" sz="2400" dirty="0" smtClean="0"/>
              <a:t> </a:t>
            </a:r>
            <a:r>
              <a:rPr lang="ru-RU" sz="2400" dirty="0" err="1" smtClean="0"/>
              <a:t>товари</a:t>
            </a:r>
            <a:r>
              <a:rPr lang="ru-RU" sz="2400" dirty="0" smtClean="0"/>
              <a:t> </a:t>
            </a:r>
            <a:r>
              <a:rPr lang="ru-RU" sz="2400" dirty="0" err="1" smtClean="0"/>
              <a:t>й</a:t>
            </a:r>
            <a:r>
              <a:rPr lang="ru-RU" sz="2400" dirty="0" smtClean="0"/>
              <a:t> </a:t>
            </a:r>
            <a:r>
              <a:rPr lang="ru-RU" sz="2400" dirty="0" err="1" smtClean="0"/>
              <a:t>послуги</a:t>
            </a:r>
            <a:r>
              <a:rPr lang="ru-RU" sz="2400" dirty="0" smtClean="0"/>
              <a:t>, за </a:t>
            </a:r>
            <a:r>
              <a:rPr lang="ru-RU" sz="2400" dirty="0" err="1" smtClean="0"/>
              <a:t>оцінкою</a:t>
            </a:r>
            <a:r>
              <a:rPr lang="ru-RU" sz="2400" dirty="0" smtClean="0"/>
              <a:t> ЮНЕСКО, </a:t>
            </a:r>
            <a:r>
              <a:rPr lang="ru-RU" sz="2400" dirty="0" err="1" smtClean="0"/>
              <a:t>працює</a:t>
            </a:r>
            <a:r>
              <a:rPr lang="ru-RU" sz="2400" dirty="0" smtClean="0"/>
              <a:t> 50 </a:t>
            </a:r>
            <a:r>
              <a:rPr lang="ru-RU" sz="2400" dirty="0" err="1" smtClean="0"/>
              <a:t>млн</a:t>
            </a:r>
            <a:r>
              <a:rPr lang="ru-RU" sz="2400" dirty="0" smtClean="0"/>
              <a:t> </a:t>
            </a:r>
            <a:r>
              <a:rPr lang="ru-RU" sz="2400" dirty="0" err="1" smtClean="0"/>
              <a:t>осіб</a:t>
            </a:r>
            <a:r>
              <a:rPr lang="ru-RU" sz="2400" dirty="0" smtClean="0"/>
              <a:t>, в </a:t>
            </a:r>
            <a:r>
              <a:rPr lang="ru-RU" sz="2400" dirty="0" err="1" smtClean="0"/>
              <a:t>розробках</a:t>
            </a:r>
            <a:r>
              <a:rPr lang="ru-RU" sz="2400" dirty="0" smtClean="0"/>
              <a:t> </a:t>
            </a:r>
            <a:r>
              <a:rPr lang="ru-RU" sz="2400" dirty="0" err="1" smtClean="0"/>
              <a:t>військового</a:t>
            </a:r>
            <a:r>
              <a:rPr lang="ru-RU" sz="2400" dirty="0" smtClean="0"/>
              <a:t> характеру </a:t>
            </a:r>
            <a:r>
              <a:rPr lang="ru-RU" sz="2400" dirty="0" err="1" smtClean="0"/>
              <a:t>беруть</a:t>
            </a:r>
            <a:r>
              <a:rPr lang="ru-RU" sz="2400" dirty="0" smtClean="0"/>
              <a:t> участь </a:t>
            </a:r>
            <a:r>
              <a:rPr lang="ru-RU" sz="2400" dirty="0" err="1" smtClean="0"/>
              <a:t>півмільйона</a:t>
            </a:r>
            <a:r>
              <a:rPr lang="ru-RU" sz="2400" dirty="0" smtClean="0"/>
              <a:t> </a:t>
            </a:r>
            <a:r>
              <a:rPr lang="ru-RU" sz="2400" dirty="0" err="1" smtClean="0"/>
              <a:t>вчених</a:t>
            </a:r>
            <a:r>
              <a:rPr lang="ru-RU" sz="2400" dirty="0" smtClean="0"/>
              <a:t> </a:t>
            </a:r>
            <a:r>
              <a:rPr lang="ru-RU" sz="2400" dirty="0" err="1" smtClean="0"/>
              <a:t>і</a:t>
            </a:r>
            <a:r>
              <a:rPr lang="ru-RU" sz="2400" dirty="0" smtClean="0"/>
              <a:t> </a:t>
            </a:r>
            <a:r>
              <a:rPr lang="ru-RU" sz="2400" dirty="0" err="1" smtClean="0"/>
              <a:t>конструкторів</a:t>
            </a:r>
            <a:r>
              <a:rPr lang="ru-RU" sz="2400" dirty="0" smtClean="0"/>
              <a:t>, </a:t>
            </a:r>
            <a:r>
              <a:rPr lang="ru-RU" sz="2400" dirty="0" err="1" smtClean="0"/>
              <a:t>або</a:t>
            </a:r>
            <a:r>
              <a:rPr lang="ru-RU" sz="2400" dirty="0" smtClean="0"/>
              <a:t> 1/5 </a:t>
            </a:r>
            <a:r>
              <a:rPr lang="ru-RU" sz="2400" dirty="0" err="1" smtClean="0"/>
              <a:t>науковців</a:t>
            </a:r>
            <a:r>
              <a:rPr lang="ru-RU" sz="2400" dirty="0" smtClean="0"/>
              <a:t> </a:t>
            </a:r>
            <a:r>
              <a:rPr lang="ru-RU" sz="2400" dirty="0" err="1" smtClean="0"/>
              <a:t>світу</a:t>
            </a:r>
            <a:r>
              <a:rPr lang="ru-RU" sz="2400" dirty="0" smtClean="0"/>
              <a:t>.</a:t>
            </a:r>
          </a:p>
          <a:p>
            <a:endParaRPr lang="ru-RU" sz="2400" dirty="0"/>
          </a:p>
        </p:txBody>
      </p:sp>
    </p:spTree>
  </p:cSld>
  <p:clrMapOvr>
    <a:masterClrMapping/>
  </p:clrMapOvr>
  <p:transition spd="slow">
    <p:fade thruBlk="1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err="1" smtClean="0"/>
              <a:t>Спеціальний</a:t>
            </a:r>
            <a:r>
              <a:rPr lang="ru-RU" dirty="0" smtClean="0"/>
              <a:t> </a:t>
            </a:r>
            <a:r>
              <a:rPr lang="ru-RU" dirty="0" err="1" smtClean="0"/>
              <a:t>підрозділ</a:t>
            </a:r>
            <a:r>
              <a:rPr lang="ru-RU" dirty="0" smtClean="0"/>
              <a:t> по </a:t>
            </a:r>
            <a:r>
              <a:rPr lang="ru-RU" dirty="0" err="1" smtClean="0"/>
              <a:t>боротьбі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тероризмом</a:t>
            </a:r>
            <a:r>
              <a:rPr lang="ru-RU" dirty="0" smtClean="0"/>
              <a:t>. США</a:t>
            </a:r>
            <a:endParaRPr lang="ru-RU" dirty="0"/>
          </a:p>
        </p:txBody>
      </p:sp>
      <p:pic>
        <p:nvPicPr>
          <p:cNvPr id="9" name="Рисунок 8" descr="image011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l="4788" r="4788"/>
          <a:stretch>
            <a:fillRect/>
          </a:stretch>
        </p:blipFill>
        <p:spPr>
          <a:xfrm>
            <a:off x="2782838" y="612775"/>
            <a:ext cx="6128728" cy="4055505"/>
          </a:xfrm>
        </p:spPr>
      </p:pic>
      <p:sp>
        <p:nvSpPr>
          <p:cNvPr id="8" name="Текст 7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slow">
    <p:fade thruBlk="1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2400" dirty="0" smtClean="0"/>
              <a:t>Особливо </a:t>
            </a:r>
            <a:r>
              <a:rPr lang="ru-RU" sz="2400" dirty="0" err="1" smtClean="0"/>
              <a:t>велику</a:t>
            </a:r>
            <a:r>
              <a:rPr lang="ru-RU" sz="2400" dirty="0" smtClean="0"/>
              <a:t> </a:t>
            </a:r>
            <a:r>
              <a:rPr lang="ru-RU" sz="2400" dirty="0" err="1" smtClean="0"/>
              <a:t>небезпеку</a:t>
            </a:r>
            <a:r>
              <a:rPr lang="ru-RU" sz="2400" dirty="0" smtClean="0"/>
              <a:t> </a:t>
            </a:r>
            <a:r>
              <a:rPr lang="ru-RU" sz="2400" dirty="0" err="1" smtClean="0"/>
              <a:t>складають</a:t>
            </a:r>
            <a:r>
              <a:rPr lang="ru-RU" sz="2400" dirty="0" smtClean="0"/>
              <a:t> </a:t>
            </a:r>
            <a:r>
              <a:rPr lang="ru-RU" sz="2400" dirty="0" err="1" smtClean="0"/>
              <a:t>арсенали</a:t>
            </a:r>
            <a:r>
              <a:rPr lang="ru-RU" sz="2400" dirty="0" smtClean="0"/>
              <a:t> </a:t>
            </a:r>
            <a:r>
              <a:rPr lang="ru-RU" sz="2400" dirty="0" err="1" smtClean="0"/>
              <a:t>ядерної</a:t>
            </a:r>
            <a:r>
              <a:rPr lang="ru-RU" sz="2400" dirty="0" smtClean="0"/>
              <a:t> </a:t>
            </a:r>
            <a:r>
              <a:rPr lang="ru-RU" sz="2400" dirty="0" err="1" smtClean="0"/>
              <a:t>зброї</a:t>
            </a:r>
            <a:r>
              <a:rPr lang="ru-RU" sz="2400" dirty="0" smtClean="0"/>
              <a:t>. </a:t>
            </a:r>
            <a:r>
              <a:rPr lang="ru-RU" sz="2400" dirty="0" err="1" smtClean="0"/>
              <a:t>Ядерну</a:t>
            </a:r>
            <a:r>
              <a:rPr lang="ru-RU" sz="2400" dirty="0" smtClean="0"/>
              <a:t> </a:t>
            </a:r>
            <a:r>
              <a:rPr lang="ru-RU" sz="2400" dirty="0" err="1" smtClean="0"/>
              <a:t>зброю</a:t>
            </a:r>
            <a:r>
              <a:rPr lang="ru-RU" sz="2400" dirty="0" smtClean="0"/>
              <a:t> </a:t>
            </a:r>
            <a:r>
              <a:rPr lang="ru-RU" sz="2400" dirty="0" err="1" smtClean="0"/>
              <a:t>мають</a:t>
            </a:r>
            <a:r>
              <a:rPr lang="ru-RU" sz="2400" dirty="0" smtClean="0"/>
              <a:t> 5 </a:t>
            </a:r>
            <a:r>
              <a:rPr lang="ru-RU" sz="2400" dirty="0" err="1" smtClean="0"/>
              <a:t>країн</a:t>
            </a:r>
            <a:r>
              <a:rPr lang="ru-RU" sz="2400" dirty="0" smtClean="0"/>
              <a:t> – </a:t>
            </a:r>
            <a:r>
              <a:rPr lang="ru-RU" sz="2400" dirty="0" err="1" smtClean="0"/>
              <a:t>членів</a:t>
            </a:r>
            <a:r>
              <a:rPr lang="ru-RU" sz="2400" dirty="0" smtClean="0"/>
              <a:t> «ядерного клубу»: США, </a:t>
            </a:r>
            <a:r>
              <a:rPr lang="ru-RU" sz="2400" dirty="0" err="1" smtClean="0"/>
              <a:t>Росія</a:t>
            </a:r>
            <a:r>
              <a:rPr lang="ru-RU" sz="2400" dirty="0" smtClean="0"/>
              <a:t>, </a:t>
            </a:r>
            <a:r>
              <a:rPr lang="ru-RU" sz="2400" dirty="0" err="1" smtClean="0"/>
              <a:t>Франція</a:t>
            </a:r>
            <a:r>
              <a:rPr lang="ru-RU" sz="2400" dirty="0" smtClean="0"/>
              <a:t>, Велика </a:t>
            </a:r>
            <a:r>
              <a:rPr lang="ru-RU" sz="2400" dirty="0" err="1" smtClean="0"/>
              <a:t>Британія</a:t>
            </a:r>
            <a:r>
              <a:rPr lang="ru-RU" sz="2400" dirty="0" smtClean="0"/>
              <a:t>, Китай. </a:t>
            </a:r>
            <a:r>
              <a:rPr lang="ru-RU" sz="2400" dirty="0" err="1" smtClean="0"/>
              <a:t>Перші</a:t>
            </a:r>
            <a:r>
              <a:rPr lang="ru-RU" sz="2400" dirty="0" smtClean="0"/>
              <a:t> </a:t>
            </a:r>
            <a:r>
              <a:rPr lang="ru-RU" sz="2400" dirty="0" err="1" smtClean="0"/>
              <a:t>дві</a:t>
            </a:r>
            <a:r>
              <a:rPr lang="ru-RU" sz="2400" dirty="0" smtClean="0"/>
              <a:t> </a:t>
            </a:r>
            <a:r>
              <a:rPr lang="ru-RU" sz="2400" dirty="0" err="1" smtClean="0"/>
              <a:t>мають</a:t>
            </a:r>
            <a:r>
              <a:rPr lang="ru-RU" sz="2400" dirty="0" smtClean="0"/>
              <a:t> по </a:t>
            </a:r>
            <a:r>
              <a:rPr lang="ru-RU" sz="2400" dirty="0" err="1" smtClean="0"/>
              <a:t>декілька</a:t>
            </a:r>
            <a:r>
              <a:rPr lang="ru-RU" sz="2400" dirty="0" smtClean="0"/>
              <a:t> </a:t>
            </a:r>
            <a:r>
              <a:rPr lang="ru-RU" sz="2400" dirty="0" err="1" smtClean="0"/>
              <a:t>десятків</a:t>
            </a:r>
            <a:r>
              <a:rPr lang="ru-RU" sz="2400" dirty="0" smtClean="0"/>
              <a:t> </a:t>
            </a:r>
            <a:r>
              <a:rPr lang="ru-RU" sz="2400" dirty="0" err="1" smtClean="0"/>
              <a:t>тисяч</a:t>
            </a:r>
            <a:r>
              <a:rPr lang="ru-RU" sz="2400" dirty="0" smtClean="0"/>
              <a:t> </a:t>
            </a:r>
            <a:r>
              <a:rPr lang="ru-RU" sz="2400" dirty="0" err="1" smtClean="0"/>
              <a:t>ядерних</a:t>
            </a:r>
            <a:r>
              <a:rPr lang="ru-RU" sz="2400" dirty="0" smtClean="0"/>
              <a:t> </a:t>
            </a:r>
            <a:r>
              <a:rPr lang="ru-RU" sz="2400" dirty="0" err="1" smtClean="0"/>
              <a:t>зарядів</a:t>
            </a:r>
            <a:r>
              <a:rPr lang="ru-RU" sz="2400" dirty="0" smtClean="0"/>
              <a:t>, </a:t>
            </a:r>
            <a:r>
              <a:rPr lang="ru-RU" sz="2400" dirty="0" err="1" smtClean="0"/>
              <a:t>останні</a:t>
            </a:r>
            <a:r>
              <a:rPr lang="ru-RU" sz="2400" dirty="0" smtClean="0"/>
              <a:t> – до </a:t>
            </a:r>
            <a:r>
              <a:rPr lang="ru-RU" sz="2400" dirty="0" err="1" smtClean="0"/>
              <a:t>однієї</a:t>
            </a:r>
            <a:r>
              <a:rPr lang="ru-RU" sz="2400" dirty="0" smtClean="0"/>
              <a:t> </a:t>
            </a:r>
            <a:r>
              <a:rPr lang="ru-RU" sz="2400" dirty="0" err="1" smtClean="0"/>
              <a:t>тисячі</a:t>
            </a:r>
            <a:r>
              <a:rPr lang="ru-RU" sz="2400" dirty="0" smtClean="0"/>
              <a:t> </a:t>
            </a:r>
            <a:r>
              <a:rPr lang="ru-RU" sz="2400" dirty="0" err="1" smtClean="0"/>
              <a:t>зарядів</a:t>
            </a:r>
            <a:r>
              <a:rPr lang="ru-RU" sz="2400" dirty="0" smtClean="0"/>
              <a:t> </a:t>
            </a:r>
            <a:r>
              <a:rPr lang="ru-RU" sz="2400" dirty="0" err="1" smtClean="0"/>
              <a:t>кожна</a:t>
            </a:r>
            <a:r>
              <a:rPr lang="ru-RU" sz="2400" dirty="0" smtClean="0"/>
              <a:t>. </a:t>
            </a:r>
            <a:r>
              <a:rPr lang="ru-RU" sz="2400" dirty="0" err="1" smtClean="0"/>
              <a:t>Крім</a:t>
            </a:r>
            <a:r>
              <a:rPr lang="ru-RU" sz="2400" dirty="0" smtClean="0"/>
              <a:t> того, </a:t>
            </a:r>
            <a:r>
              <a:rPr lang="ru-RU" sz="2400" dirty="0" err="1" smtClean="0"/>
              <a:t>ядерний</a:t>
            </a:r>
            <a:r>
              <a:rPr lang="ru-RU" sz="2400" dirty="0" smtClean="0"/>
              <a:t> арсенал </a:t>
            </a:r>
            <a:r>
              <a:rPr lang="ru-RU" sz="2400" dirty="0" err="1" smtClean="0"/>
              <a:t>є</a:t>
            </a:r>
            <a:r>
              <a:rPr lang="ru-RU" sz="2400" dirty="0" smtClean="0"/>
              <a:t> у так </a:t>
            </a:r>
            <a:r>
              <a:rPr lang="ru-RU" sz="2400" dirty="0" err="1" smtClean="0"/>
              <a:t>званих</a:t>
            </a:r>
            <a:r>
              <a:rPr lang="ru-RU" sz="2400" dirty="0" smtClean="0"/>
              <a:t> «</a:t>
            </a:r>
            <a:r>
              <a:rPr lang="ru-RU" sz="2400" dirty="0" err="1" smtClean="0"/>
              <a:t>нових</a:t>
            </a:r>
            <a:r>
              <a:rPr lang="ru-RU" sz="2400" dirty="0" smtClean="0"/>
              <a:t> </a:t>
            </a:r>
            <a:r>
              <a:rPr lang="ru-RU" sz="2400" dirty="0" err="1" smtClean="0"/>
              <a:t>ядерних</a:t>
            </a:r>
            <a:r>
              <a:rPr lang="ru-RU" sz="2400" dirty="0" smtClean="0"/>
              <a:t> держав» – </a:t>
            </a:r>
            <a:r>
              <a:rPr lang="ru-RU" sz="2400" dirty="0" err="1" smtClean="0"/>
              <a:t>Індії</a:t>
            </a:r>
            <a:r>
              <a:rPr lang="ru-RU" sz="2400" dirty="0" smtClean="0"/>
              <a:t>, Пакистану, </a:t>
            </a:r>
            <a:r>
              <a:rPr lang="ru-RU" sz="2400" dirty="0" err="1" smtClean="0"/>
              <a:t>Північної</a:t>
            </a:r>
            <a:r>
              <a:rPr lang="ru-RU" sz="2400" dirty="0" smtClean="0"/>
              <a:t> </a:t>
            </a:r>
            <a:r>
              <a:rPr lang="ru-RU" sz="2400" dirty="0" err="1" smtClean="0"/>
              <a:t>Кореї</a:t>
            </a:r>
            <a:r>
              <a:rPr lang="ru-RU" sz="2400" dirty="0" smtClean="0"/>
              <a:t>, </a:t>
            </a:r>
            <a:r>
              <a:rPr lang="ru-RU" sz="2400" dirty="0" err="1" smtClean="0"/>
              <a:t>Ізраїлю</a:t>
            </a:r>
            <a:r>
              <a:rPr lang="ru-RU" sz="2400" dirty="0" smtClean="0"/>
              <a:t> (формально не </a:t>
            </a:r>
            <a:r>
              <a:rPr lang="ru-RU" sz="2400" dirty="0" err="1" smtClean="0"/>
              <a:t>визнає</a:t>
            </a:r>
            <a:r>
              <a:rPr lang="ru-RU" sz="2400" dirty="0" smtClean="0"/>
              <a:t> </a:t>
            </a:r>
            <a:r>
              <a:rPr lang="ru-RU" sz="2400" dirty="0" err="1" smtClean="0"/>
              <a:t>наявність</a:t>
            </a:r>
            <a:r>
              <a:rPr lang="ru-RU" sz="2400" dirty="0" smtClean="0"/>
              <a:t> </a:t>
            </a:r>
            <a:r>
              <a:rPr lang="ru-RU" sz="2400" dirty="0" err="1" smtClean="0"/>
              <a:t>ядерної</a:t>
            </a:r>
            <a:r>
              <a:rPr lang="ru-RU" sz="2400" dirty="0" smtClean="0"/>
              <a:t> </a:t>
            </a:r>
            <a:r>
              <a:rPr lang="ru-RU" sz="2400" dirty="0" err="1" smtClean="0"/>
              <a:t>зброї</a:t>
            </a:r>
            <a:r>
              <a:rPr lang="ru-RU" sz="2400" dirty="0" smtClean="0"/>
              <a:t>), </a:t>
            </a:r>
            <a:r>
              <a:rPr lang="ru-RU" sz="2400" dirty="0" err="1" smtClean="0"/>
              <a:t>Лівії</a:t>
            </a:r>
            <a:r>
              <a:rPr lang="ru-RU" sz="2400" dirty="0" smtClean="0"/>
              <a:t> та </a:t>
            </a:r>
            <a:r>
              <a:rPr lang="ru-RU" sz="2400" dirty="0" err="1" smtClean="0"/>
              <a:t>Ірану</a:t>
            </a:r>
            <a:r>
              <a:rPr lang="ru-RU" sz="2400" dirty="0" smtClean="0"/>
              <a:t> (</a:t>
            </a:r>
            <a:r>
              <a:rPr lang="ru-RU" sz="2400" dirty="0" err="1" smtClean="0"/>
              <a:t>працюють</a:t>
            </a:r>
            <a:r>
              <a:rPr lang="ru-RU" sz="2400" dirty="0" smtClean="0"/>
              <a:t> над </a:t>
            </a:r>
            <a:r>
              <a:rPr lang="ru-RU" sz="2400" dirty="0" err="1" smtClean="0"/>
              <a:t>ядерними</a:t>
            </a:r>
            <a:r>
              <a:rPr lang="ru-RU" sz="2400" dirty="0" smtClean="0"/>
              <a:t> </a:t>
            </a:r>
            <a:r>
              <a:rPr lang="ru-RU" sz="2400" dirty="0" err="1" smtClean="0"/>
              <a:t>програмами</a:t>
            </a:r>
            <a:r>
              <a:rPr lang="ru-RU" sz="2400" dirty="0" smtClean="0"/>
              <a:t>).</a:t>
            </a:r>
            <a:endParaRPr lang="ru-RU" sz="2400" dirty="0"/>
          </a:p>
        </p:txBody>
      </p:sp>
    </p:spTree>
  </p:cSld>
  <p:clrMapOvr>
    <a:masterClrMapping/>
  </p:clrMapOvr>
  <p:transition spd="slow">
    <p:fade thruBlk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2400" dirty="0" smtClean="0"/>
              <a:t>На </a:t>
            </a:r>
            <a:r>
              <a:rPr lang="ru-RU" sz="2400" dirty="0" err="1" smtClean="0"/>
              <a:t>сьогодні</a:t>
            </a:r>
            <a:r>
              <a:rPr lang="ru-RU" sz="2400" dirty="0" smtClean="0"/>
              <a:t> </a:t>
            </a:r>
            <a:r>
              <a:rPr lang="ru-RU" sz="2400" dirty="0" err="1" smtClean="0"/>
              <a:t>різнобічна</a:t>
            </a:r>
            <a:r>
              <a:rPr lang="ru-RU" sz="2400" dirty="0" smtClean="0"/>
              <a:t> </a:t>
            </a:r>
            <a:r>
              <a:rPr lang="ru-RU" sz="2400" dirty="0" err="1" smtClean="0"/>
              <a:t>діяльність</a:t>
            </a:r>
            <a:r>
              <a:rPr lang="ru-RU" sz="2400" dirty="0" smtClean="0"/>
              <a:t> </a:t>
            </a:r>
            <a:r>
              <a:rPr lang="ru-RU" sz="2400" dirty="0" err="1" smtClean="0"/>
              <a:t>людини</a:t>
            </a:r>
            <a:r>
              <a:rPr lang="ru-RU" sz="2400" dirty="0" smtClean="0"/>
              <a:t> </a:t>
            </a:r>
            <a:r>
              <a:rPr lang="ru-RU" sz="2400" dirty="0" err="1" smtClean="0"/>
              <a:t>набула</a:t>
            </a:r>
            <a:r>
              <a:rPr lang="ru-RU" sz="2400" dirty="0" smtClean="0"/>
              <a:t> </a:t>
            </a:r>
            <a:r>
              <a:rPr lang="ru-RU" sz="2400" dirty="0" err="1" smtClean="0"/>
              <a:t>небувалого</a:t>
            </a:r>
            <a:r>
              <a:rPr lang="ru-RU" sz="2400" dirty="0" smtClean="0"/>
              <a:t> </a:t>
            </a:r>
            <a:r>
              <a:rPr lang="ru-RU" sz="2400" dirty="0" err="1" smtClean="0"/>
              <a:t>розмаху</a:t>
            </a:r>
            <a:r>
              <a:rPr lang="ru-RU" sz="2400" dirty="0" smtClean="0"/>
              <a:t>, </a:t>
            </a:r>
            <a:r>
              <a:rPr lang="ru-RU" sz="2400" dirty="0" err="1" smtClean="0"/>
              <a:t>охопивши</a:t>
            </a:r>
            <a:r>
              <a:rPr lang="ru-RU" sz="2400" dirty="0" smtClean="0"/>
              <a:t> </a:t>
            </a:r>
            <a:r>
              <a:rPr lang="ru-RU" sz="2400" dirty="0" err="1" smtClean="0"/>
              <a:t>майже</a:t>
            </a:r>
            <a:r>
              <a:rPr lang="ru-RU" sz="2400" dirty="0" smtClean="0"/>
              <a:t> всю </a:t>
            </a:r>
            <a:r>
              <a:rPr lang="ru-RU" sz="2400" dirty="0" err="1" smtClean="0"/>
              <a:t>земну</a:t>
            </a:r>
            <a:r>
              <a:rPr lang="ru-RU" sz="2400" dirty="0" smtClean="0"/>
              <a:t> кулю. </a:t>
            </a:r>
            <a:r>
              <a:rPr lang="ru-RU" sz="2400" dirty="0" err="1" smtClean="0"/>
              <a:t>Космічні</a:t>
            </a:r>
            <a:r>
              <a:rPr lang="ru-RU" sz="2400" dirty="0" smtClean="0"/>
              <a:t> </a:t>
            </a:r>
            <a:r>
              <a:rPr lang="ru-RU" sz="2400" dirty="0" err="1" smtClean="0"/>
              <a:t>апарати</a:t>
            </a:r>
            <a:r>
              <a:rPr lang="ru-RU" sz="2400" dirty="0" smtClean="0"/>
              <a:t> </a:t>
            </a:r>
            <a:r>
              <a:rPr lang="ru-RU" sz="2400" dirty="0" err="1" smtClean="0"/>
              <a:t>дають</a:t>
            </a:r>
            <a:r>
              <a:rPr lang="ru-RU" sz="2400" dirty="0" smtClean="0"/>
              <a:t> </a:t>
            </a:r>
            <a:r>
              <a:rPr lang="ru-RU" sz="2400" dirty="0" err="1" smtClean="0"/>
              <a:t>можливість</a:t>
            </a:r>
            <a:r>
              <a:rPr lang="ru-RU" sz="2400" dirty="0" smtClean="0"/>
              <a:t> практично </a:t>
            </a:r>
            <a:r>
              <a:rPr lang="ru-RU" sz="2400" dirty="0" err="1" smtClean="0"/>
              <a:t>миттєво</a:t>
            </a:r>
            <a:r>
              <a:rPr lang="ru-RU" sz="2400" dirty="0" smtClean="0"/>
              <a:t> </a:t>
            </a:r>
            <a:r>
              <a:rPr lang="ru-RU" sz="2400" dirty="0" err="1" smtClean="0"/>
              <a:t>зв'язатися</a:t>
            </a:r>
            <a:r>
              <a:rPr lang="ru-RU" sz="2400" dirty="0" smtClean="0"/>
              <a:t> по телефону </a:t>
            </a:r>
            <a:r>
              <a:rPr lang="ru-RU" sz="2400" dirty="0" err="1" smtClean="0"/>
              <a:t>з</a:t>
            </a:r>
            <a:r>
              <a:rPr lang="ru-RU" sz="2400" dirty="0" smtClean="0"/>
              <a:t> </a:t>
            </a:r>
            <a:r>
              <a:rPr lang="ru-RU" sz="2400" dirty="0" err="1" smtClean="0"/>
              <a:t>будь-якою</a:t>
            </a:r>
            <a:r>
              <a:rPr lang="ru-RU" sz="2400" dirty="0" smtClean="0"/>
              <a:t> точкою </a:t>
            </a:r>
            <a:r>
              <a:rPr lang="ru-RU" sz="2400" dirty="0" err="1" smtClean="0"/>
              <a:t>світу</a:t>
            </a:r>
            <a:r>
              <a:rPr lang="ru-RU" sz="2400" dirty="0" smtClean="0"/>
              <a:t>, а </a:t>
            </a:r>
            <a:r>
              <a:rPr lang="ru-RU" sz="2400" dirty="0" err="1" smtClean="0"/>
              <a:t>речовини</a:t>
            </a:r>
            <a:r>
              <a:rPr lang="ru-RU" sz="2400" dirty="0" smtClean="0"/>
              <a:t> </a:t>
            </a:r>
            <a:r>
              <a:rPr lang="ru-RU" sz="2400" dirty="0" err="1" smtClean="0"/>
              <a:t>промислових</a:t>
            </a:r>
            <a:r>
              <a:rPr lang="ru-RU" sz="2400" dirty="0" smtClean="0"/>
              <a:t> </a:t>
            </a:r>
            <a:r>
              <a:rPr lang="ru-RU" sz="2400" dirty="0" err="1" smtClean="0"/>
              <a:t>викидів</a:t>
            </a:r>
            <a:r>
              <a:rPr lang="ru-RU" sz="2400" dirty="0" smtClean="0"/>
              <a:t> </a:t>
            </a:r>
            <a:r>
              <a:rPr lang="ru-RU" sz="2400" dirty="0" err="1" smtClean="0"/>
              <a:t>виявлені</a:t>
            </a:r>
            <a:r>
              <a:rPr lang="ru-RU" sz="2400" dirty="0" smtClean="0"/>
              <a:t> </a:t>
            </a:r>
            <a:r>
              <a:rPr lang="ru-RU" sz="2400" dirty="0" err="1" smtClean="0"/>
              <a:t>навіть</a:t>
            </a:r>
            <a:r>
              <a:rPr lang="ru-RU" sz="2400" dirty="0" smtClean="0"/>
              <a:t> в </a:t>
            </a:r>
            <a:r>
              <a:rPr lang="ru-RU" sz="2400" dirty="0" err="1" smtClean="0"/>
              <a:t>Антарктиді</a:t>
            </a:r>
            <a:r>
              <a:rPr lang="ru-RU" sz="2400" dirty="0" smtClean="0"/>
              <a:t>. </a:t>
            </a:r>
            <a:r>
              <a:rPr lang="ru-RU" sz="2400" dirty="0" err="1" smtClean="0"/>
              <a:t>Балістичними</a:t>
            </a:r>
            <a:r>
              <a:rPr lang="ru-RU" sz="2400" dirty="0" smtClean="0"/>
              <a:t> ракетами </a:t>
            </a:r>
            <a:r>
              <a:rPr lang="ru-RU" sz="2400" dirty="0" err="1" smtClean="0"/>
              <a:t>можна</a:t>
            </a:r>
            <a:r>
              <a:rPr lang="ru-RU" sz="2400" dirty="0" smtClean="0"/>
              <a:t> </a:t>
            </a:r>
            <a:r>
              <a:rPr lang="ru-RU" sz="2400" dirty="0" err="1" smtClean="0"/>
              <a:t>уразити</a:t>
            </a:r>
            <a:r>
              <a:rPr lang="ru-RU" sz="2400" dirty="0" smtClean="0"/>
              <a:t> </a:t>
            </a:r>
            <a:r>
              <a:rPr lang="ru-RU" sz="2400" dirty="0" err="1" smtClean="0"/>
              <a:t>будь-яку</a:t>
            </a:r>
            <a:r>
              <a:rPr lang="ru-RU" sz="2400" dirty="0" smtClean="0"/>
              <a:t> </a:t>
            </a:r>
            <a:r>
              <a:rPr lang="ru-RU" sz="2400" dirty="0" err="1" smtClean="0"/>
              <a:t>ціль</a:t>
            </a:r>
            <a:r>
              <a:rPr lang="ru-RU" sz="2400" dirty="0" smtClean="0"/>
              <a:t>, де б вона не </a:t>
            </a:r>
            <a:r>
              <a:rPr lang="ru-RU" sz="2400" dirty="0" err="1" smtClean="0"/>
              <a:t>знаходилася</a:t>
            </a:r>
            <a:r>
              <a:rPr lang="ru-RU" sz="2400" dirty="0" smtClean="0"/>
              <a:t>. </a:t>
            </a:r>
            <a:r>
              <a:rPr lang="ru-RU" sz="2400" dirty="0" err="1" smtClean="0"/>
              <a:t>Жодна</a:t>
            </a:r>
            <a:r>
              <a:rPr lang="ru-RU" sz="2400" dirty="0" smtClean="0"/>
              <a:t> </a:t>
            </a:r>
            <a:r>
              <a:rPr lang="ru-RU" sz="2400" dirty="0" err="1" smtClean="0"/>
              <a:t>країна</a:t>
            </a:r>
            <a:r>
              <a:rPr lang="ru-RU" sz="2400" dirty="0" smtClean="0"/>
              <a:t> </a:t>
            </a:r>
            <a:r>
              <a:rPr lang="ru-RU" sz="2400" dirty="0" err="1" smtClean="0"/>
              <a:t>світу</a:t>
            </a:r>
            <a:r>
              <a:rPr lang="ru-RU" sz="2400" dirty="0" smtClean="0"/>
              <a:t> не </a:t>
            </a:r>
            <a:r>
              <a:rPr lang="ru-RU" sz="2400" dirty="0" err="1" smtClean="0"/>
              <a:t>може</a:t>
            </a:r>
            <a:r>
              <a:rPr lang="ru-RU" sz="2400" dirty="0" smtClean="0"/>
              <a:t> </a:t>
            </a:r>
            <a:r>
              <a:rPr lang="ru-RU" sz="2400" dirty="0" err="1" smtClean="0"/>
              <a:t>уникнути</a:t>
            </a:r>
            <a:r>
              <a:rPr lang="ru-RU" sz="2400" dirty="0" smtClean="0"/>
              <a:t> того </a:t>
            </a:r>
            <a:r>
              <a:rPr lang="ru-RU" sz="2400" dirty="0" err="1" smtClean="0"/>
              <a:t>або</a:t>
            </a:r>
            <a:r>
              <a:rPr lang="ru-RU" sz="2400" dirty="0" smtClean="0"/>
              <a:t> </a:t>
            </a:r>
            <a:r>
              <a:rPr lang="ru-RU" sz="2400" dirty="0" err="1" smtClean="0"/>
              <a:t>іншого</a:t>
            </a:r>
            <a:r>
              <a:rPr lang="ru-RU" sz="2400" dirty="0" smtClean="0"/>
              <a:t> </a:t>
            </a:r>
            <a:r>
              <a:rPr lang="ru-RU" sz="2400" dirty="0" err="1" smtClean="0"/>
              <a:t>впливу</a:t>
            </a:r>
            <a:r>
              <a:rPr lang="ru-RU" sz="2400" dirty="0" smtClean="0"/>
              <a:t> </a:t>
            </a:r>
            <a:r>
              <a:rPr lang="ru-RU" sz="2400" dirty="0" err="1" smtClean="0"/>
              <a:t>світової</a:t>
            </a:r>
            <a:r>
              <a:rPr lang="ru-RU" sz="2400" dirty="0" smtClean="0"/>
              <a:t> </a:t>
            </a:r>
            <a:r>
              <a:rPr lang="ru-RU" sz="2400" dirty="0" err="1" smtClean="0"/>
              <a:t>економіки</a:t>
            </a:r>
            <a:r>
              <a:rPr lang="ru-RU" sz="2400" dirty="0" smtClean="0"/>
              <a:t> </a:t>
            </a:r>
            <a:r>
              <a:rPr lang="ru-RU" sz="2400" dirty="0" err="1" smtClean="0"/>
              <a:t>й</a:t>
            </a:r>
            <a:r>
              <a:rPr lang="ru-RU" sz="2400" dirty="0" smtClean="0"/>
              <a:t> </a:t>
            </a:r>
            <a:r>
              <a:rPr lang="ru-RU" sz="2400" dirty="0" err="1" smtClean="0"/>
              <a:t>світових</a:t>
            </a:r>
            <a:r>
              <a:rPr lang="ru-RU" sz="2400" dirty="0" smtClean="0"/>
              <a:t> </a:t>
            </a:r>
            <a:r>
              <a:rPr lang="ru-RU" sz="2400" dirty="0" err="1" smtClean="0"/>
              <a:t>фінансових</a:t>
            </a:r>
            <a:r>
              <a:rPr lang="ru-RU" sz="2400" dirty="0" smtClean="0"/>
              <a:t> </a:t>
            </a:r>
            <a:r>
              <a:rPr lang="ru-RU" sz="2400" dirty="0" err="1" smtClean="0"/>
              <a:t>інститутів</a:t>
            </a:r>
            <a:r>
              <a:rPr lang="ru-RU" sz="2400" dirty="0" smtClean="0"/>
              <a:t>. </a:t>
            </a:r>
            <a:r>
              <a:rPr lang="ru-RU" sz="2400" dirty="0" err="1" smtClean="0"/>
              <a:t>Отже</a:t>
            </a:r>
            <a:r>
              <a:rPr lang="ru-RU" sz="2400" dirty="0" smtClean="0"/>
              <a:t>, </a:t>
            </a:r>
            <a:r>
              <a:rPr lang="ru-RU" sz="2400" dirty="0" err="1" smtClean="0"/>
              <a:t>цілий</a:t>
            </a:r>
            <a:r>
              <a:rPr lang="ru-RU" sz="2400" dirty="0" smtClean="0"/>
              <a:t> ряд проблем, </a:t>
            </a:r>
            <a:r>
              <a:rPr lang="ru-RU" sz="2400" dirty="0" err="1" smtClean="0"/>
              <a:t>що</a:t>
            </a:r>
            <a:r>
              <a:rPr lang="ru-RU" sz="2400" dirty="0" smtClean="0"/>
              <a:t> </a:t>
            </a:r>
            <a:r>
              <a:rPr lang="ru-RU" sz="2400" dirty="0" err="1" smtClean="0"/>
              <a:t>виникають</a:t>
            </a:r>
            <a:r>
              <a:rPr lang="ru-RU" sz="2400" dirty="0" smtClean="0"/>
              <a:t> перед </a:t>
            </a:r>
            <a:r>
              <a:rPr lang="ru-RU" sz="2400" dirty="0" err="1" smtClean="0"/>
              <a:t>людством</a:t>
            </a:r>
            <a:r>
              <a:rPr lang="ru-RU" sz="2400" dirty="0" smtClean="0"/>
              <a:t>, </a:t>
            </a:r>
            <a:r>
              <a:rPr lang="ru-RU" sz="2400" dirty="0" err="1" smtClean="0"/>
              <a:t>охоплюють</a:t>
            </a:r>
            <a:r>
              <a:rPr lang="ru-RU" sz="2400" dirty="0" smtClean="0"/>
              <a:t> всю </a:t>
            </a:r>
            <a:r>
              <a:rPr lang="ru-RU" sz="2400" dirty="0" err="1" smtClean="0"/>
              <a:t>земну</a:t>
            </a:r>
            <a:r>
              <a:rPr lang="ru-RU" sz="2400" dirty="0" smtClean="0"/>
              <a:t> кулю </a:t>
            </a:r>
            <a:r>
              <a:rPr lang="ru-RU" sz="2400" dirty="0" err="1" smtClean="0"/>
              <a:t>і</a:t>
            </a:r>
            <a:r>
              <a:rPr lang="ru-RU" sz="2400" dirty="0" smtClean="0"/>
              <a:t> </a:t>
            </a:r>
            <a:r>
              <a:rPr lang="ru-RU" sz="2400" dirty="0" err="1" smtClean="0"/>
              <a:t>навіть</a:t>
            </a:r>
            <a:r>
              <a:rPr lang="ru-RU" sz="2400" dirty="0" smtClean="0"/>
              <a:t> </a:t>
            </a:r>
            <a:r>
              <a:rPr lang="ru-RU" sz="2400" dirty="0" err="1" smtClean="0"/>
              <a:t>ближній</a:t>
            </a:r>
            <a:r>
              <a:rPr lang="ru-RU" sz="2400" dirty="0" smtClean="0"/>
              <a:t> </a:t>
            </a:r>
            <a:r>
              <a:rPr lang="ru-RU" sz="2400" dirty="0" err="1" smtClean="0"/>
              <a:t>космічний</a:t>
            </a:r>
            <a:r>
              <a:rPr lang="ru-RU" sz="2400" dirty="0" smtClean="0"/>
              <a:t> </a:t>
            </a:r>
            <a:r>
              <a:rPr lang="ru-RU" sz="2400" dirty="0" err="1" smtClean="0"/>
              <a:t>простір</a:t>
            </a:r>
            <a:r>
              <a:rPr lang="ru-RU" sz="2400" dirty="0" smtClean="0"/>
              <a:t>.</a:t>
            </a:r>
            <a:endParaRPr lang="ru-RU" sz="2400" dirty="0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2400" dirty="0" err="1" smtClean="0"/>
              <a:t>Ця</a:t>
            </a:r>
            <a:r>
              <a:rPr lang="ru-RU" sz="2400" dirty="0" smtClean="0"/>
              <a:t> </a:t>
            </a:r>
            <a:r>
              <a:rPr lang="ru-RU" sz="2400" dirty="0" err="1" smtClean="0"/>
              <a:t>зброя</a:t>
            </a:r>
            <a:r>
              <a:rPr lang="ru-RU" sz="2400" dirty="0" smtClean="0"/>
              <a:t> </a:t>
            </a:r>
            <a:r>
              <a:rPr lang="ru-RU" sz="2400" dirty="0" err="1" smtClean="0"/>
              <a:t>може</a:t>
            </a:r>
            <a:r>
              <a:rPr lang="ru-RU" sz="2400" dirty="0" smtClean="0"/>
              <a:t> бути доставлена до </a:t>
            </a:r>
            <a:r>
              <a:rPr lang="ru-RU" sz="2400" dirty="0" err="1" smtClean="0"/>
              <a:t>цілей</a:t>
            </a:r>
            <a:r>
              <a:rPr lang="ru-RU" sz="2400" dirty="0" smtClean="0"/>
              <a:t> </a:t>
            </a:r>
            <a:r>
              <a:rPr lang="ru-RU" sz="2400" dirty="0" err="1" smtClean="0"/>
              <a:t>трансконтинентальними</a:t>
            </a:r>
            <a:r>
              <a:rPr lang="ru-RU" sz="2400" dirty="0" smtClean="0"/>
              <a:t> ракетами, </a:t>
            </a:r>
            <a:r>
              <a:rPr lang="ru-RU" sz="2400" dirty="0" err="1" smtClean="0"/>
              <a:t>що</a:t>
            </a:r>
            <a:r>
              <a:rPr lang="ru-RU" sz="2400" dirty="0" smtClean="0"/>
              <a:t> </a:t>
            </a:r>
            <a:r>
              <a:rPr lang="ru-RU" sz="2400" dirty="0" err="1" smtClean="0"/>
              <a:t>запускаються</a:t>
            </a:r>
            <a:r>
              <a:rPr lang="ru-RU" sz="2400" dirty="0" smtClean="0"/>
              <a:t> </a:t>
            </a:r>
            <a:r>
              <a:rPr lang="ru-RU" sz="2400" dirty="0" err="1" smtClean="0"/>
              <a:t>із</a:t>
            </a:r>
            <a:r>
              <a:rPr lang="ru-RU" sz="2400" dirty="0" smtClean="0"/>
              <a:t> </a:t>
            </a:r>
            <a:r>
              <a:rPr lang="ru-RU" sz="2400" dirty="0" err="1" smtClean="0"/>
              <a:t>стаціонарних</a:t>
            </a:r>
            <a:r>
              <a:rPr lang="ru-RU" sz="2400" dirty="0" smtClean="0"/>
              <a:t> установок, ракетами </a:t>
            </a:r>
            <a:r>
              <a:rPr lang="ru-RU" sz="2400" dirty="0" err="1" smtClean="0"/>
              <a:t>середнього</a:t>
            </a:r>
            <a:r>
              <a:rPr lang="ru-RU" sz="2400" dirty="0" smtClean="0"/>
              <a:t> </a:t>
            </a:r>
            <a:r>
              <a:rPr lang="ru-RU" sz="2400" dirty="0" err="1" smtClean="0"/>
              <a:t>радіусу</a:t>
            </a:r>
            <a:r>
              <a:rPr lang="ru-RU" sz="2400" dirty="0" smtClean="0"/>
              <a:t> </a:t>
            </a:r>
            <a:r>
              <a:rPr lang="ru-RU" sz="2400" dirty="0" err="1" smtClean="0"/>
              <a:t>дії</a:t>
            </a:r>
            <a:r>
              <a:rPr lang="ru-RU" sz="2400" dirty="0" smtClean="0"/>
              <a:t> – </a:t>
            </a:r>
            <a:r>
              <a:rPr lang="ru-RU" sz="2400" dirty="0" err="1" smtClean="0"/>
              <a:t>з</a:t>
            </a:r>
            <a:r>
              <a:rPr lang="ru-RU" sz="2400" dirty="0" smtClean="0"/>
              <a:t> </a:t>
            </a:r>
            <a:r>
              <a:rPr lang="ru-RU" sz="2400" dirty="0" err="1" smtClean="0"/>
              <a:t>мобільних</a:t>
            </a:r>
            <a:r>
              <a:rPr lang="ru-RU" sz="2400" dirty="0" smtClean="0"/>
              <a:t> установок, ракетами </a:t>
            </a:r>
            <a:r>
              <a:rPr lang="ru-RU" sz="2400" dirty="0" err="1" smtClean="0"/>
              <a:t>з</a:t>
            </a:r>
            <a:r>
              <a:rPr lang="ru-RU" sz="2400" dirty="0" smtClean="0"/>
              <a:t> </a:t>
            </a:r>
            <a:r>
              <a:rPr lang="ru-RU" sz="2400" dirty="0" err="1" smtClean="0"/>
              <a:t>надводних</a:t>
            </a:r>
            <a:r>
              <a:rPr lang="ru-RU" sz="2400" dirty="0" smtClean="0"/>
              <a:t> </a:t>
            </a:r>
            <a:r>
              <a:rPr lang="ru-RU" sz="2400" dirty="0" err="1" smtClean="0"/>
              <a:t>і</a:t>
            </a:r>
            <a:r>
              <a:rPr lang="ru-RU" sz="2400" dirty="0" smtClean="0"/>
              <a:t> </a:t>
            </a:r>
            <a:r>
              <a:rPr lang="ru-RU" sz="2400" dirty="0" err="1" smtClean="0"/>
              <a:t>підводних</a:t>
            </a:r>
            <a:r>
              <a:rPr lang="ru-RU" sz="2400" dirty="0" smtClean="0"/>
              <a:t> </a:t>
            </a:r>
            <a:r>
              <a:rPr lang="ru-RU" sz="2400" dirty="0" err="1" smtClean="0"/>
              <a:t>кораблів</a:t>
            </a:r>
            <a:r>
              <a:rPr lang="ru-RU" sz="2400" dirty="0" smtClean="0"/>
              <a:t> </a:t>
            </a:r>
            <a:r>
              <a:rPr lang="ru-RU" sz="2400" dirty="0" err="1" smtClean="0"/>
              <a:t>військово-морських</a:t>
            </a:r>
            <a:r>
              <a:rPr lang="ru-RU" sz="2400" dirty="0" smtClean="0"/>
              <a:t> </a:t>
            </a:r>
            <a:r>
              <a:rPr lang="ru-RU" sz="2400" dirty="0" err="1" smtClean="0"/>
              <a:t>флотів</a:t>
            </a:r>
            <a:r>
              <a:rPr lang="ru-RU" sz="2400" dirty="0" smtClean="0"/>
              <a:t>, </a:t>
            </a:r>
            <a:r>
              <a:rPr lang="ru-RU" sz="2400" dirty="0" err="1" smtClean="0"/>
              <a:t>бомбардувальниками</a:t>
            </a:r>
            <a:r>
              <a:rPr lang="ru-RU" sz="2400" dirty="0" smtClean="0"/>
              <a:t>, </a:t>
            </a:r>
            <a:r>
              <a:rPr lang="ru-RU" sz="2400" dirty="0" err="1" smtClean="0"/>
              <a:t>що</a:t>
            </a:r>
            <a:r>
              <a:rPr lang="ru-RU" sz="2400" dirty="0" smtClean="0"/>
              <a:t> </a:t>
            </a:r>
            <a:r>
              <a:rPr lang="ru-RU" sz="2400" dirty="0" err="1" smtClean="0"/>
              <a:t>несуть</a:t>
            </a:r>
            <a:r>
              <a:rPr lang="ru-RU" sz="2400" dirty="0" smtClean="0"/>
              <a:t> </a:t>
            </a:r>
            <a:r>
              <a:rPr lang="ru-RU" sz="2400" dirty="0" err="1" smtClean="0"/>
              <a:t>ядерні</a:t>
            </a:r>
            <a:r>
              <a:rPr lang="ru-RU" sz="2400" dirty="0" smtClean="0"/>
              <a:t> бомби.</a:t>
            </a:r>
          </a:p>
          <a:p>
            <a:r>
              <a:rPr lang="ru-RU" sz="2400" dirty="0" err="1" smtClean="0"/>
              <a:t>Найбільший</a:t>
            </a:r>
            <a:r>
              <a:rPr lang="ru-RU" sz="2400" dirty="0" smtClean="0"/>
              <a:t> </a:t>
            </a:r>
            <a:r>
              <a:rPr lang="ru-RU" sz="2400" dirty="0" err="1" smtClean="0"/>
              <a:t>збиток</a:t>
            </a:r>
            <a:r>
              <a:rPr lang="ru-RU" sz="2400" dirty="0" smtClean="0"/>
              <a:t> </a:t>
            </a:r>
            <a:r>
              <a:rPr lang="ru-RU" sz="2400" dirty="0" err="1" smtClean="0"/>
              <a:t>військові</a:t>
            </a:r>
            <a:r>
              <a:rPr lang="ru-RU" sz="2400" dirty="0" smtClean="0"/>
              <a:t> </a:t>
            </a:r>
            <a:r>
              <a:rPr lang="ru-RU" sz="2400" dirty="0" err="1" smtClean="0"/>
              <a:t>витрати</a:t>
            </a:r>
            <a:r>
              <a:rPr lang="ru-RU" sz="2400" dirty="0" smtClean="0"/>
              <a:t> </a:t>
            </a:r>
            <a:r>
              <a:rPr lang="ru-RU" sz="2400" dirty="0" err="1" smtClean="0"/>
              <a:t>приносять</a:t>
            </a:r>
            <a:r>
              <a:rPr lang="ru-RU" sz="2400" dirty="0" smtClean="0"/>
              <a:t> </a:t>
            </a:r>
            <a:r>
              <a:rPr lang="ru-RU" sz="2400" dirty="0" err="1" smtClean="0"/>
              <a:t>бідним</a:t>
            </a:r>
            <a:r>
              <a:rPr lang="ru-RU" sz="2400" dirty="0" smtClean="0"/>
              <a:t> </a:t>
            </a:r>
            <a:r>
              <a:rPr lang="ru-RU" sz="2400" dirty="0" err="1" smtClean="0"/>
              <a:t>і</a:t>
            </a:r>
            <a:r>
              <a:rPr lang="ru-RU" sz="2400" dirty="0" smtClean="0"/>
              <a:t> </a:t>
            </a:r>
            <a:r>
              <a:rPr lang="ru-RU" sz="2400" dirty="0" err="1" smtClean="0"/>
              <a:t>найбіднішим</a:t>
            </a:r>
            <a:r>
              <a:rPr lang="ru-RU" sz="2400" dirty="0" smtClean="0"/>
              <a:t> </a:t>
            </a:r>
            <a:r>
              <a:rPr lang="ru-RU" sz="2400" dirty="0" err="1" smtClean="0"/>
              <a:t>країнам</a:t>
            </a:r>
            <a:r>
              <a:rPr lang="ru-RU" sz="2400" dirty="0" smtClean="0"/>
              <a:t>, тому </a:t>
            </a:r>
            <a:r>
              <a:rPr lang="ru-RU" sz="2400" dirty="0" err="1" smtClean="0"/>
              <a:t>що</a:t>
            </a:r>
            <a:r>
              <a:rPr lang="ru-RU" sz="2400" dirty="0" smtClean="0"/>
              <a:t> </a:t>
            </a:r>
            <a:r>
              <a:rPr lang="ru-RU" sz="2400" dirty="0" err="1" smtClean="0"/>
              <a:t>ці</a:t>
            </a:r>
            <a:r>
              <a:rPr lang="ru-RU" sz="2400" dirty="0" smtClean="0"/>
              <a:t> </a:t>
            </a:r>
            <a:r>
              <a:rPr lang="ru-RU" sz="2400" dirty="0" err="1" smtClean="0"/>
              <a:t>гроші</a:t>
            </a:r>
            <a:r>
              <a:rPr lang="ru-RU" sz="2400" dirty="0" smtClean="0"/>
              <a:t> могли б </a:t>
            </a:r>
            <a:r>
              <a:rPr lang="ru-RU" sz="2400" dirty="0" err="1" smtClean="0"/>
              <a:t>піти</a:t>
            </a:r>
            <a:r>
              <a:rPr lang="ru-RU" sz="2400" dirty="0" smtClean="0"/>
              <a:t> на </a:t>
            </a:r>
            <a:r>
              <a:rPr lang="ru-RU" sz="2400" dirty="0" err="1" smtClean="0"/>
              <a:t>розвиток</a:t>
            </a:r>
            <a:r>
              <a:rPr lang="ru-RU" sz="2400" dirty="0" smtClean="0"/>
              <a:t> </a:t>
            </a:r>
            <a:r>
              <a:rPr lang="ru-RU" sz="2400" dirty="0" err="1" smtClean="0"/>
              <a:t>промисловості</a:t>
            </a:r>
            <a:r>
              <a:rPr lang="ru-RU" sz="2400" dirty="0" smtClean="0"/>
              <a:t>, </a:t>
            </a:r>
            <a:r>
              <a:rPr lang="ru-RU" sz="2400" dirty="0" err="1" smtClean="0"/>
              <a:t>сільського</a:t>
            </a:r>
            <a:r>
              <a:rPr lang="ru-RU" sz="2400" dirty="0" smtClean="0"/>
              <a:t> </a:t>
            </a:r>
            <a:r>
              <a:rPr lang="ru-RU" sz="2400" dirty="0" err="1" smtClean="0"/>
              <a:t>господарства</a:t>
            </a:r>
            <a:r>
              <a:rPr lang="ru-RU" sz="2400" dirty="0" smtClean="0"/>
              <a:t>, </a:t>
            </a:r>
            <a:r>
              <a:rPr lang="ru-RU" sz="2400" dirty="0" err="1" smtClean="0"/>
              <a:t>будівництво</a:t>
            </a:r>
            <a:r>
              <a:rPr lang="ru-RU" sz="2400" dirty="0" smtClean="0"/>
              <a:t>, </a:t>
            </a:r>
            <a:r>
              <a:rPr lang="ru-RU" sz="2400" dirty="0" err="1" smtClean="0"/>
              <a:t>соціальні</a:t>
            </a:r>
            <a:r>
              <a:rPr lang="ru-RU" sz="2400" dirty="0" smtClean="0"/>
              <a:t> потреби, а не на </a:t>
            </a:r>
            <a:r>
              <a:rPr lang="ru-RU" sz="2400" dirty="0" err="1" smtClean="0"/>
              <a:t>закупівлю</a:t>
            </a:r>
            <a:r>
              <a:rPr lang="ru-RU" sz="2400" dirty="0" smtClean="0"/>
              <a:t> дорогого </a:t>
            </a:r>
            <a:r>
              <a:rPr lang="ru-RU" sz="2400" dirty="0" err="1" smtClean="0"/>
              <a:t>озброєння</a:t>
            </a:r>
            <a:r>
              <a:rPr lang="ru-RU" sz="2400" dirty="0" smtClean="0"/>
              <a:t>.</a:t>
            </a:r>
          </a:p>
          <a:p>
            <a:endParaRPr lang="ru-RU" sz="2400" dirty="0"/>
          </a:p>
        </p:txBody>
      </p:sp>
    </p:spTree>
  </p:cSld>
  <p:clrMapOvr>
    <a:masterClrMapping/>
  </p:clrMapOvr>
  <p:transition spd="slow">
    <p:fade thruBlk="1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389406" y="4800600"/>
            <a:ext cx="7314248" cy="1148680"/>
          </a:xfrm>
        </p:spPr>
        <p:txBody>
          <a:bodyPr/>
          <a:lstStyle/>
          <a:p>
            <a:r>
              <a:rPr lang="ru-RU" dirty="0" err="1" smtClean="0"/>
              <a:t>Під</a:t>
            </a:r>
            <a:r>
              <a:rPr lang="ru-RU" dirty="0" smtClean="0"/>
              <a:t> час </a:t>
            </a:r>
            <a:r>
              <a:rPr lang="ru-RU" dirty="0" err="1" smtClean="0"/>
              <a:t>військового</a:t>
            </a:r>
            <a:r>
              <a:rPr lang="ru-RU" dirty="0" smtClean="0"/>
              <a:t> </a:t>
            </a:r>
            <a:r>
              <a:rPr lang="ru-RU" dirty="0" err="1" smtClean="0"/>
              <a:t>конфлікту</a:t>
            </a:r>
            <a:r>
              <a:rPr lang="ru-RU" dirty="0" smtClean="0"/>
              <a:t> </a:t>
            </a:r>
            <a:r>
              <a:rPr lang="ru-RU" dirty="0" err="1" smtClean="0"/>
              <a:t>між</a:t>
            </a:r>
            <a:r>
              <a:rPr lang="ru-RU" dirty="0" smtClean="0"/>
              <a:t> Великою </a:t>
            </a:r>
            <a:r>
              <a:rPr lang="ru-RU" dirty="0" err="1" smtClean="0"/>
              <a:t>Британією</a:t>
            </a:r>
            <a:r>
              <a:rPr lang="ru-RU" dirty="0" smtClean="0"/>
              <a:t> та Аргентиною за </a:t>
            </a:r>
            <a:r>
              <a:rPr lang="ru-RU" dirty="0" err="1" smtClean="0"/>
              <a:t>Фолклендські</a:t>
            </a:r>
            <a:r>
              <a:rPr lang="ru-RU" dirty="0" smtClean="0"/>
              <a:t> (</a:t>
            </a:r>
            <a:r>
              <a:rPr lang="ru-RU" dirty="0" err="1" smtClean="0"/>
              <a:t>Мальвінські</a:t>
            </a:r>
            <a:r>
              <a:rPr lang="ru-RU" dirty="0" smtClean="0"/>
              <a:t>) </a:t>
            </a:r>
            <a:r>
              <a:rPr lang="ru-RU" dirty="0" err="1" smtClean="0"/>
              <a:t>острови</a:t>
            </a:r>
            <a:r>
              <a:rPr lang="ru-RU" dirty="0" smtClean="0"/>
              <a:t>, 1982 </a:t>
            </a:r>
            <a:r>
              <a:rPr lang="ru-RU" dirty="0" err="1" smtClean="0"/>
              <a:t>рік</a:t>
            </a:r>
            <a:endParaRPr lang="ru-RU" dirty="0"/>
          </a:p>
        </p:txBody>
      </p:sp>
      <p:pic>
        <p:nvPicPr>
          <p:cNvPr id="7" name="Рисунок 6" descr="image013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t="105" b="105"/>
          <a:stretch>
            <a:fillRect/>
          </a:stretch>
        </p:blipFill>
        <p:spPr>
          <a:xfrm>
            <a:off x="2638822" y="612775"/>
            <a:ext cx="7064832" cy="4114800"/>
          </a:xfrm>
        </p:spPr>
      </p:pic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slow">
    <p:fade thruBlk="1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2400" dirty="0" smtClean="0"/>
              <a:t>На </a:t>
            </a:r>
            <a:r>
              <a:rPr lang="ru-RU" sz="2400" dirty="0" err="1" smtClean="0"/>
              <a:t>світовий</a:t>
            </a:r>
            <a:r>
              <a:rPr lang="ru-RU" sz="2400" dirty="0" smtClean="0"/>
              <a:t> </a:t>
            </a:r>
            <a:r>
              <a:rPr lang="ru-RU" sz="2400" dirty="0" err="1" smtClean="0"/>
              <a:t>ринок</a:t>
            </a:r>
            <a:r>
              <a:rPr lang="ru-RU" sz="2400" dirty="0" smtClean="0"/>
              <a:t> як </a:t>
            </a:r>
            <a:r>
              <a:rPr lang="ru-RU" sz="2400" dirty="0" err="1" smtClean="0"/>
              <a:t>і</a:t>
            </a:r>
            <a:r>
              <a:rPr lang="ru-RU" sz="2400" dirty="0" smtClean="0"/>
              <a:t> </a:t>
            </a:r>
            <a:r>
              <a:rPr lang="ru-RU" sz="2400" dirty="0" err="1" smtClean="0"/>
              <a:t>раніше</a:t>
            </a:r>
            <a:r>
              <a:rPr lang="ru-RU" sz="2400" dirty="0" smtClean="0"/>
              <a:t> </a:t>
            </a:r>
            <a:r>
              <a:rPr lang="ru-RU" sz="2400" dirty="0" err="1" smtClean="0"/>
              <a:t>надходить</a:t>
            </a:r>
            <a:r>
              <a:rPr lang="ru-RU" sz="2400" dirty="0" smtClean="0"/>
              <a:t> велика </a:t>
            </a:r>
            <a:r>
              <a:rPr lang="ru-RU" sz="2400" dirty="0" err="1" smtClean="0"/>
              <a:t>кількість</a:t>
            </a:r>
            <a:r>
              <a:rPr lang="ru-RU" sz="2400" dirty="0" smtClean="0"/>
              <a:t> </a:t>
            </a:r>
            <a:r>
              <a:rPr lang="ru-RU" sz="2400" dirty="0" err="1" smtClean="0"/>
              <a:t>озброєння</a:t>
            </a:r>
            <a:r>
              <a:rPr lang="ru-RU" sz="2400" dirty="0" smtClean="0"/>
              <a:t>, </a:t>
            </a:r>
            <a:r>
              <a:rPr lang="ru-RU" sz="2400" dirty="0" err="1" smtClean="0"/>
              <a:t>найбільшими</a:t>
            </a:r>
            <a:r>
              <a:rPr lang="ru-RU" sz="2400" dirty="0" smtClean="0"/>
              <a:t> </a:t>
            </a:r>
            <a:r>
              <a:rPr lang="ru-RU" sz="2400" dirty="0" err="1" smtClean="0"/>
              <a:t>експортерами</a:t>
            </a:r>
            <a:r>
              <a:rPr lang="ru-RU" sz="2400" dirty="0" smtClean="0"/>
              <a:t> </a:t>
            </a:r>
            <a:r>
              <a:rPr lang="ru-RU" sz="2400" dirty="0" err="1" smtClean="0"/>
              <a:t>якого</a:t>
            </a:r>
            <a:r>
              <a:rPr lang="ru-RU" sz="2400" dirty="0" smtClean="0"/>
              <a:t> на початку XXІ ст. </a:t>
            </a:r>
            <a:r>
              <a:rPr lang="ru-RU" sz="2400" dirty="0" err="1" smtClean="0"/>
              <a:t>були</a:t>
            </a:r>
            <a:r>
              <a:rPr lang="ru-RU" sz="2400" dirty="0" smtClean="0"/>
              <a:t> США, </a:t>
            </a:r>
            <a:r>
              <a:rPr lang="ru-RU" sz="2400" dirty="0" err="1" smtClean="0"/>
              <a:t>Росія</a:t>
            </a:r>
            <a:r>
              <a:rPr lang="ru-RU" sz="2400" dirty="0" smtClean="0"/>
              <a:t>, Велика </a:t>
            </a:r>
            <a:r>
              <a:rPr lang="ru-RU" sz="2400" dirty="0" err="1" smtClean="0"/>
              <a:t>Британія</a:t>
            </a:r>
            <a:r>
              <a:rPr lang="ru-RU" sz="2400" dirty="0" smtClean="0"/>
              <a:t> та </a:t>
            </a:r>
            <a:r>
              <a:rPr lang="ru-RU" sz="2400" dirty="0" err="1" smtClean="0"/>
              <a:t>Франція</a:t>
            </a:r>
            <a:r>
              <a:rPr lang="ru-RU" sz="2400" dirty="0" smtClean="0"/>
              <a:t>.</a:t>
            </a:r>
            <a:endParaRPr lang="ru-RU" sz="2400" dirty="0"/>
          </a:p>
        </p:txBody>
      </p:sp>
      <p:pic>
        <p:nvPicPr>
          <p:cNvPr id="7" name="Рисунок 6" descr="foto1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95006" y="2492896"/>
            <a:ext cx="2808312" cy="3851399"/>
          </a:xfrm>
          <a:prstGeom prst="rect">
            <a:avLst/>
          </a:prstGeom>
        </p:spPr>
      </p:pic>
      <p:pic>
        <p:nvPicPr>
          <p:cNvPr id="8" name="Рисунок 7" descr="arm13588545087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3429000"/>
            <a:ext cx="4038600" cy="2686050"/>
          </a:xfrm>
          <a:prstGeom prst="rect">
            <a:avLst/>
          </a:prstGeom>
        </p:spPr>
      </p:pic>
      <p:pic>
        <p:nvPicPr>
          <p:cNvPr id="9" name="Рисунок 8" descr="1647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346238" y="3284984"/>
            <a:ext cx="4844175" cy="2664296"/>
          </a:xfrm>
          <a:prstGeom prst="rect">
            <a:avLst/>
          </a:prstGeom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2400" dirty="0" err="1" smtClean="0"/>
              <a:t>Від</a:t>
            </a:r>
            <a:r>
              <a:rPr lang="ru-RU" sz="2400" dirty="0" smtClean="0"/>
              <a:t> </a:t>
            </a:r>
            <a:r>
              <a:rPr lang="ru-RU" sz="2400" dirty="0" err="1" smtClean="0"/>
              <a:t>мілітаризації</a:t>
            </a:r>
            <a:r>
              <a:rPr lang="ru-RU" sz="2400" dirty="0" smtClean="0"/>
              <a:t> </a:t>
            </a:r>
            <a:r>
              <a:rPr lang="ru-RU" sz="2400" dirty="0" err="1" smtClean="0"/>
              <a:t>страждають</a:t>
            </a:r>
            <a:r>
              <a:rPr lang="ru-RU" sz="2400" dirty="0" smtClean="0"/>
              <a:t> </a:t>
            </a:r>
            <a:r>
              <a:rPr lang="ru-RU" sz="2400" dirty="0" err="1" smtClean="0"/>
              <a:t>різні</a:t>
            </a:r>
            <a:r>
              <a:rPr lang="ru-RU" sz="2400" dirty="0" smtClean="0"/>
              <a:t> </a:t>
            </a:r>
            <a:r>
              <a:rPr lang="ru-RU" sz="2400" dirty="0" err="1" smtClean="0"/>
              <a:t>сфери</a:t>
            </a:r>
            <a:r>
              <a:rPr lang="ru-RU" sz="2400" dirty="0" smtClean="0"/>
              <a:t> </a:t>
            </a:r>
            <a:r>
              <a:rPr lang="ru-RU" sz="2400" dirty="0" err="1" smtClean="0"/>
              <a:t>людської</a:t>
            </a:r>
            <a:r>
              <a:rPr lang="ru-RU" sz="2400" dirty="0" smtClean="0"/>
              <a:t> </a:t>
            </a:r>
            <a:r>
              <a:rPr lang="ru-RU" sz="2400" dirty="0" err="1" smtClean="0"/>
              <a:t>діяльності</a:t>
            </a:r>
            <a:r>
              <a:rPr lang="ru-RU" sz="2400" dirty="0" smtClean="0"/>
              <a:t>. З </a:t>
            </a:r>
            <a:r>
              <a:rPr lang="ru-RU" sz="2400" dirty="0" err="1" smtClean="0"/>
              <a:t>економіки</a:t>
            </a:r>
            <a:r>
              <a:rPr lang="ru-RU" sz="2400" dirty="0" smtClean="0"/>
              <a:t> </a:t>
            </a:r>
            <a:r>
              <a:rPr lang="ru-RU" sz="2400" dirty="0" err="1" smtClean="0"/>
              <a:t>вилучаються</a:t>
            </a:r>
            <a:r>
              <a:rPr lang="ru-RU" sz="2400" dirty="0" smtClean="0"/>
              <a:t> </a:t>
            </a:r>
            <a:r>
              <a:rPr lang="ru-RU" sz="2400" dirty="0" err="1" smtClean="0"/>
              <a:t>великі</a:t>
            </a:r>
            <a:r>
              <a:rPr lang="ru-RU" sz="2400" dirty="0" smtClean="0"/>
              <a:t> </a:t>
            </a:r>
            <a:r>
              <a:rPr lang="ru-RU" sz="2400" dirty="0" err="1" smtClean="0"/>
              <a:t>фінансові</a:t>
            </a:r>
            <a:r>
              <a:rPr lang="ru-RU" sz="2400" dirty="0" smtClean="0"/>
              <a:t> </a:t>
            </a:r>
            <a:r>
              <a:rPr lang="ru-RU" sz="2400" dirty="0" err="1" smtClean="0"/>
              <a:t>кошти</a:t>
            </a:r>
            <a:r>
              <a:rPr lang="ru-RU" sz="2400" dirty="0" smtClean="0"/>
              <a:t>, </a:t>
            </a:r>
            <a:r>
              <a:rPr lang="ru-RU" sz="2400" dirty="0" err="1" smtClean="0"/>
              <a:t>які</a:t>
            </a:r>
            <a:r>
              <a:rPr lang="ru-RU" sz="2400" dirty="0" smtClean="0"/>
              <a:t> могли б </a:t>
            </a:r>
            <a:r>
              <a:rPr lang="ru-RU" sz="2400" dirty="0" err="1" smtClean="0"/>
              <a:t>піти</a:t>
            </a:r>
            <a:r>
              <a:rPr lang="ru-RU" sz="2400" dirty="0" smtClean="0"/>
              <a:t> на </a:t>
            </a:r>
            <a:r>
              <a:rPr lang="ru-RU" sz="2400" dirty="0" err="1" smtClean="0"/>
              <a:t>вирішення</a:t>
            </a:r>
            <a:r>
              <a:rPr lang="ru-RU" sz="2400" dirty="0" smtClean="0"/>
              <a:t> </a:t>
            </a:r>
            <a:r>
              <a:rPr lang="ru-RU" sz="2400" dirty="0" err="1" smtClean="0"/>
              <a:t>соціальних</a:t>
            </a:r>
            <a:r>
              <a:rPr lang="ru-RU" sz="2400" dirty="0" smtClean="0"/>
              <a:t>, </a:t>
            </a:r>
            <a:r>
              <a:rPr lang="ru-RU" sz="2400" dirty="0" err="1" smtClean="0"/>
              <a:t>екологічних</a:t>
            </a:r>
            <a:r>
              <a:rPr lang="ru-RU" sz="2400" dirty="0" smtClean="0"/>
              <a:t> та </a:t>
            </a:r>
            <a:r>
              <a:rPr lang="ru-RU" sz="2400" dirty="0" err="1" smtClean="0"/>
              <a:t>інших</a:t>
            </a:r>
            <a:r>
              <a:rPr lang="ru-RU" sz="2400" dirty="0" smtClean="0"/>
              <a:t> проблем. На </a:t>
            </a:r>
            <a:r>
              <a:rPr lang="ru-RU" sz="2400" dirty="0" err="1" smtClean="0"/>
              <a:t>військові</a:t>
            </a:r>
            <a:r>
              <a:rPr lang="ru-RU" sz="2400" dirty="0" smtClean="0"/>
              <a:t> потреби </a:t>
            </a:r>
            <a:r>
              <a:rPr lang="ru-RU" sz="2400" dirty="0" err="1" smtClean="0"/>
              <a:t>витрачаються</a:t>
            </a:r>
            <a:r>
              <a:rPr lang="ru-RU" sz="2400" dirty="0" smtClean="0"/>
              <a:t> </a:t>
            </a:r>
            <a:r>
              <a:rPr lang="ru-RU" sz="2400" dirty="0" err="1" smtClean="0"/>
              <a:t>природні</a:t>
            </a:r>
            <a:r>
              <a:rPr lang="ru-RU" sz="2400" dirty="0" smtClean="0"/>
              <a:t> </a:t>
            </a:r>
            <a:r>
              <a:rPr lang="ru-RU" sz="2400" dirty="0" err="1" smtClean="0"/>
              <a:t>ресурси</a:t>
            </a:r>
            <a:r>
              <a:rPr lang="ru-RU" sz="2400" dirty="0" smtClean="0"/>
              <a:t>, </a:t>
            </a:r>
            <a:r>
              <a:rPr lang="ru-RU" sz="2400" dirty="0" err="1" smtClean="0"/>
              <a:t>які</a:t>
            </a:r>
            <a:r>
              <a:rPr lang="ru-RU" sz="2400" dirty="0" smtClean="0"/>
              <a:t> могли б бути </a:t>
            </a:r>
            <a:r>
              <a:rPr lang="ru-RU" sz="2400" dirty="0" err="1" smtClean="0"/>
              <a:t>використані</a:t>
            </a:r>
            <a:r>
              <a:rPr lang="ru-RU" sz="2400" dirty="0" smtClean="0"/>
              <a:t> в народному </a:t>
            </a:r>
            <a:r>
              <a:rPr lang="ru-RU" sz="2400" dirty="0" err="1" smtClean="0"/>
              <a:t>господарстві</a:t>
            </a:r>
            <a:r>
              <a:rPr lang="ru-RU" sz="2400" dirty="0" smtClean="0"/>
              <a:t>. </a:t>
            </a:r>
            <a:endParaRPr lang="ru-RU" sz="2400" dirty="0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2400" dirty="0" err="1" smtClean="0"/>
              <a:t>Мілітаризація</a:t>
            </a:r>
            <a:r>
              <a:rPr lang="ru-RU" sz="2400" dirty="0" smtClean="0"/>
              <a:t> </a:t>
            </a:r>
            <a:r>
              <a:rPr lang="ru-RU" sz="2400" dirty="0" err="1" smtClean="0"/>
              <a:t>економіки</a:t>
            </a:r>
            <a:r>
              <a:rPr lang="ru-RU" sz="2400" dirty="0" smtClean="0"/>
              <a:t> </a:t>
            </a:r>
            <a:r>
              <a:rPr lang="ru-RU" sz="2400" dirty="0" err="1" smtClean="0"/>
              <a:t>призводить</a:t>
            </a:r>
            <a:r>
              <a:rPr lang="ru-RU" sz="2400" dirty="0" smtClean="0"/>
              <a:t> до </a:t>
            </a:r>
            <a:r>
              <a:rPr lang="ru-RU" sz="2400" dirty="0" err="1" smtClean="0"/>
              <a:t>вилучення</a:t>
            </a:r>
            <a:r>
              <a:rPr lang="ru-RU" sz="2400" dirty="0" smtClean="0"/>
              <a:t> </a:t>
            </a:r>
            <a:r>
              <a:rPr lang="ru-RU" sz="2400" dirty="0" err="1" smtClean="0"/>
              <a:t>з</a:t>
            </a:r>
            <a:r>
              <a:rPr lang="ru-RU" sz="2400" dirty="0" smtClean="0"/>
              <a:t> </a:t>
            </a:r>
            <a:r>
              <a:rPr lang="ru-RU" sz="2400" dirty="0" err="1" smtClean="0"/>
              <a:t>трудових</a:t>
            </a:r>
            <a:r>
              <a:rPr lang="ru-RU" sz="2400" dirty="0" smtClean="0"/>
              <a:t> </a:t>
            </a:r>
            <a:r>
              <a:rPr lang="ru-RU" sz="2400" dirty="0" err="1" smtClean="0"/>
              <a:t>ресурсів</a:t>
            </a:r>
            <a:r>
              <a:rPr lang="ru-RU" sz="2400" dirty="0" smtClean="0"/>
              <a:t> </a:t>
            </a:r>
            <a:r>
              <a:rPr lang="ru-RU" sz="2400" dirty="0" err="1" smtClean="0"/>
              <a:t>мільйонів</a:t>
            </a:r>
            <a:r>
              <a:rPr lang="ru-RU" sz="2400" dirty="0" smtClean="0"/>
              <a:t> людей, </a:t>
            </a:r>
            <a:r>
              <a:rPr lang="ru-RU" sz="2400" dirty="0" err="1" smtClean="0"/>
              <a:t>що</a:t>
            </a:r>
            <a:r>
              <a:rPr lang="ru-RU" sz="2400" dirty="0" smtClean="0"/>
              <a:t> </a:t>
            </a:r>
            <a:r>
              <a:rPr lang="ru-RU" sz="2400" dirty="0" err="1" smtClean="0"/>
              <a:t>знаходяться</a:t>
            </a:r>
            <a:r>
              <a:rPr lang="ru-RU" sz="2400" dirty="0" smtClean="0"/>
              <a:t> в </a:t>
            </a:r>
            <a:r>
              <a:rPr lang="ru-RU" sz="2400" dirty="0" err="1" smtClean="0"/>
              <a:t>арміях</a:t>
            </a:r>
            <a:r>
              <a:rPr lang="ru-RU" sz="2400" dirty="0" smtClean="0"/>
              <a:t>, </a:t>
            </a:r>
            <a:r>
              <a:rPr lang="ru-RU" sz="2400" dirty="0" err="1" smtClean="0"/>
              <a:t>які</a:t>
            </a:r>
            <a:r>
              <a:rPr lang="ru-RU" sz="2400" dirty="0" smtClean="0"/>
              <a:t> </a:t>
            </a:r>
            <a:r>
              <a:rPr lang="ru-RU" sz="2400" dirty="0" err="1" smtClean="0"/>
              <a:t>також</a:t>
            </a:r>
            <a:r>
              <a:rPr lang="ru-RU" sz="2400" dirty="0" smtClean="0"/>
              <a:t> доводиться </a:t>
            </a:r>
            <a:r>
              <a:rPr lang="ru-RU" sz="2400" dirty="0" err="1" smtClean="0"/>
              <a:t>утримувати</a:t>
            </a:r>
            <a:r>
              <a:rPr lang="ru-RU" sz="2400" dirty="0" smtClean="0"/>
              <a:t>. </a:t>
            </a:r>
            <a:r>
              <a:rPr lang="ru-RU" sz="2400" dirty="0" err="1" smtClean="0"/>
              <a:t>Багато</a:t>
            </a:r>
            <a:r>
              <a:rPr lang="ru-RU" sz="2400" dirty="0" smtClean="0"/>
              <a:t> грошей </a:t>
            </a:r>
            <a:r>
              <a:rPr lang="ru-RU" sz="2400" dirty="0" err="1" smtClean="0"/>
              <a:t>витрачається</a:t>
            </a:r>
            <a:r>
              <a:rPr lang="ru-RU" sz="2400" dirty="0" smtClean="0"/>
              <a:t> на </a:t>
            </a:r>
            <a:r>
              <a:rPr lang="ru-RU" sz="2400" dirty="0" err="1" smtClean="0"/>
              <a:t>військові</a:t>
            </a:r>
            <a:r>
              <a:rPr lang="ru-RU" sz="2400" dirty="0" smtClean="0"/>
              <a:t> </a:t>
            </a:r>
            <a:r>
              <a:rPr lang="ru-RU" sz="2400" dirty="0" err="1" smtClean="0"/>
              <a:t>науково-дослідні</a:t>
            </a:r>
            <a:r>
              <a:rPr lang="ru-RU" sz="2400" dirty="0" smtClean="0"/>
              <a:t> </a:t>
            </a:r>
            <a:r>
              <a:rPr lang="ru-RU" sz="2400" dirty="0" err="1" smtClean="0"/>
              <a:t>розробки</a:t>
            </a:r>
            <a:r>
              <a:rPr lang="ru-RU" sz="2400" dirty="0" smtClean="0"/>
              <a:t>. Виробництво </a:t>
            </a:r>
            <a:r>
              <a:rPr lang="ru-RU" sz="2400" dirty="0" err="1" smtClean="0"/>
              <a:t>зброї</a:t>
            </a:r>
            <a:r>
              <a:rPr lang="ru-RU" sz="2400" dirty="0" smtClean="0"/>
              <a:t> </a:t>
            </a:r>
            <a:r>
              <a:rPr lang="ru-RU" sz="2400" dirty="0" err="1" smtClean="0"/>
              <a:t>вимагає</a:t>
            </a:r>
            <a:r>
              <a:rPr lang="ru-RU" sz="2400" dirty="0" smtClean="0"/>
              <a:t> </a:t>
            </a:r>
            <a:r>
              <a:rPr lang="ru-RU" sz="2400" dirty="0" err="1" smtClean="0"/>
              <a:t>проведення</a:t>
            </a:r>
            <a:r>
              <a:rPr lang="ru-RU" sz="2400" dirty="0" smtClean="0"/>
              <a:t> </a:t>
            </a:r>
            <a:r>
              <a:rPr lang="ru-RU" sz="2400" dirty="0" err="1" smtClean="0"/>
              <a:t>його</a:t>
            </a:r>
            <a:r>
              <a:rPr lang="ru-RU" sz="2400" dirty="0" smtClean="0"/>
              <a:t> </a:t>
            </a:r>
            <a:r>
              <a:rPr lang="ru-RU" sz="2400" dirty="0" err="1" smtClean="0"/>
              <a:t>випробування</a:t>
            </a:r>
            <a:r>
              <a:rPr lang="ru-RU" sz="2400" dirty="0" smtClean="0"/>
              <a:t>, </a:t>
            </a:r>
            <a:r>
              <a:rPr lang="ru-RU" sz="2400" dirty="0" err="1" smtClean="0"/>
              <a:t>що</a:t>
            </a:r>
            <a:r>
              <a:rPr lang="ru-RU" sz="2400" dirty="0" smtClean="0"/>
              <a:t> приводить до тяжких </a:t>
            </a:r>
            <a:r>
              <a:rPr lang="ru-RU" sz="2400" dirty="0" err="1" smtClean="0"/>
              <a:t>екологічних</a:t>
            </a:r>
            <a:r>
              <a:rPr lang="ru-RU" sz="2400" dirty="0" smtClean="0"/>
              <a:t> </a:t>
            </a:r>
            <a:r>
              <a:rPr lang="ru-RU" sz="2400" dirty="0" err="1" smtClean="0"/>
              <a:t>наслідків</a:t>
            </a:r>
            <a:r>
              <a:rPr lang="ru-RU" sz="2400" dirty="0" smtClean="0"/>
              <a:t>.</a:t>
            </a:r>
            <a:endParaRPr lang="ru-RU" sz="2400" dirty="0"/>
          </a:p>
        </p:txBody>
      </p:sp>
    </p:spTree>
  </p:cSld>
  <p:clrMapOvr>
    <a:masterClrMapping/>
  </p:clrMapOvr>
  <p:transition spd="slow">
    <p:fade thruBlk="1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2400" dirty="0" err="1" smtClean="0"/>
              <a:t>Роззброєння</a:t>
            </a:r>
            <a:r>
              <a:rPr lang="ru-RU" sz="2400" dirty="0" smtClean="0"/>
              <a:t> (</a:t>
            </a:r>
            <a:r>
              <a:rPr lang="ru-RU" sz="2400" dirty="0" err="1" smtClean="0"/>
              <a:t>демілітаризація</a:t>
            </a:r>
            <a:r>
              <a:rPr lang="ru-RU" sz="2400" dirty="0" smtClean="0"/>
              <a:t>), </a:t>
            </a:r>
            <a:r>
              <a:rPr lang="ru-RU" sz="2400" dirty="0" err="1" smtClean="0"/>
              <a:t>тобто</a:t>
            </a:r>
            <a:r>
              <a:rPr lang="ru-RU" sz="2400" dirty="0" smtClean="0"/>
              <a:t> </a:t>
            </a:r>
            <a:r>
              <a:rPr lang="ru-RU" sz="2400" dirty="0" err="1" smtClean="0"/>
              <a:t>перехід</a:t>
            </a:r>
            <a:r>
              <a:rPr lang="ru-RU" sz="2400" dirty="0" smtClean="0"/>
              <a:t> </a:t>
            </a:r>
            <a:r>
              <a:rPr lang="ru-RU" sz="2400" dirty="0" err="1" smtClean="0"/>
              <a:t>військової</a:t>
            </a:r>
            <a:r>
              <a:rPr lang="ru-RU" sz="2400" dirty="0" smtClean="0"/>
              <a:t> </a:t>
            </a:r>
            <a:r>
              <a:rPr lang="ru-RU" sz="2400" dirty="0" err="1" smtClean="0"/>
              <a:t>економіки</a:t>
            </a:r>
            <a:r>
              <a:rPr lang="ru-RU" sz="2400" dirty="0" smtClean="0"/>
              <a:t> на виробництво </a:t>
            </a:r>
            <a:r>
              <a:rPr lang="ru-RU" sz="2400" dirty="0" err="1" smtClean="0"/>
              <a:t>мирної</a:t>
            </a:r>
            <a:r>
              <a:rPr lang="ru-RU" sz="2400" dirty="0" smtClean="0"/>
              <a:t> </a:t>
            </a:r>
            <a:r>
              <a:rPr lang="ru-RU" sz="2400" dirty="0" err="1" smtClean="0"/>
              <a:t>продукції</a:t>
            </a:r>
            <a:r>
              <a:rPr lang="ru-RU" sz="2400" dirty="0" smtClean="0"/>
              <a:t>, — </a:t>
            </a:r>
            <a:r>
              <a:rPr lang="ru-RU" sz="2400" dirty="0" err="1" smtClean="0"/>
              <a:t>процес</a:t>
            </a:r>
            <a:r>
              <a:rPr lang="ru-RU" sz="2400" dirty="0" smtClean="0"/>
              <a:t> </a:t>
            </a:r>
            <a:r>
              <a:rPr lang="ru-RU" sz="2400" dirty="0" err="1" smtClean="0"/>
              <a:t>складний</a:t>
            </a:r>
            <a:r>
              <a:rPr lang="ru-RU" sz="2400" dirty="0" smtClean="0"/>
              <a:t>, </a:t>
            </a:r>
            <a:r>
              <a:rPr lang="ru-RU" sz="2400" dirty="0" err="1" smtClean="0"/>
              <a:t>пов’язаний</a:t>
            </a:r>
            <a:r>
              <a:rPr lang="ru-RU" sz="2400" dirty="0" smtClean="0"/>
              <a:t> </a:t>
            </a:r>
            <a:r>
              <a:rPr lang="ru-RU" sz="2400" dirty="0" err="1" smtClean="0"/>
              <a:t>з</a:t>
            </a:r>
            <a:r>
              <a:rPr lang="ru-RU" sz="2400" dirty="0" smtClean="0"/>
              <a:t> </a:t>
            </a:r>
            <a:r>
              <a:rPr lang="ru-RU" sz="2400" dirty="0" err="1" smtClean="0"/>
              <a:t>міжнародною</a:t>
            </a:r>
            <a:r>
              <a:rPr lang="ru-RU" sz="2400" dirty="0" smtClean="0"/>
              <a:t> </a:t>
            </a:r>
            <a:r>
              <a:rPr lang="ru-RU" sz="2400" dirty="0" err="1" smtClean="0"/>
              <a:t>політикою</a:t>
            </a:r>
            <a:r>
              <a:rPr lang="ru-RU" sz="2400" dirty="0" smtClean="0"/>
              <a:t>, </a:t>
            </a:r>
            <a:r>
              <a:rPr lang="ru-RU" sz="2400" dirty="0" err="1" smtClean="0"/>
              <a:t>з</a:t>
            </a:r>
            <a:r>
              <a:rPr lang="ru-RU" sz="2400" dirty="0" smtClean="0"/>
              <a:t> </a:t>
            </a:r>
            <a:r>
              <a:rPr lang="ru-RU" sz="2400" dirty="0" err="1" smtClean="0"/>
              <a:t>конфліктами</a:t>
            </a:r>
            <a:r>
              <a:rPr lang="ru-RU" sz="2400" dirty="0" smtClean="0"/>
              <a:t> </a:t>
            </a:r>
            <a:r>
              <a:rPr lang="ru-RU" sz="2400" dirty="0" err="1" smtClean="0"/>
              <a:t>і</a:t>
            </a:r>
            <a:r>
              <a:rPr lang="ru-RU" sz="2400" dirty="0" smtClean="0"/>
              <a:t> </a:t>
            </a:r>
            <a:r>
              <a:rPr lang="ru-RU" sz="2400" dirty="0" err="1" smtClean="0"/>
              <a:t>з</a:t>
            </a:r>
            <a:r>
              <a:rPr lang="ru-RU" sz="2400" dirty="0" smtClean="0"/>
              <a:t> </a:t>
            </a:r>
            <a:r>
              <a:rPr lang="ru-RU" sz="2400" dirty="0" err="1" smtClean="0"/>
              <a:t>військовим</a:t>
            </a:r>
            <a:r>
              <a:rPr lang="ru-RU" sz="2400" dirty="0" smtClean="0"/>
              <a:t> </a:t>
            </a:r>
            <a:r>
              <a:rPr lang="ru-RU" sz="2400" dirty="0" err="1" smtClean="0"/>
              <a:t>суперництвом</a:t>
            </a:r>
            <a:r>
              <a:rPr lang="ru-RU" sz="2400" dirty="0" smtClean="0"/>
              <a:t> держав. </a:t>
            </a:r>
            <a:r>
              <a:rPr lang="ru-RU" sz="2400" dirty="0" err="1" smtClean="0"/>
              <a:t>Щоб</a:t>
            </a:r>
            <a:r>
              <a:rPr lang="ru-RU" sz="2400" dirty="0" smtClean="0"/>
              <a:t> перевести </a:t>
            </a:r>
            <a:r>
              <a:rPr lang="ru-RU" sz="2400" dirty="0" err="1" smtClean="0"/>
              <a:t>підприємства</a:t>
            </a:r>
            <a:r>
              <a:rPr lang="ru-RU" sz="2400" dirty="0" smtClean="0"/>
              <a:t>, </a:t>
            </a:r>
            <a:r>
              <a:rPr lang="ru-RU" sz="2400" dirty="0" err="1" smtClean="0"/>
              <a:t>які</a:t>
            </a:r>
            <a:r>
              <a:rPr lang="ru-RU" sz="2400" dirty="0" smtClean="0"/>
              <a:t> </a:t>
            </a:r>
            <a:r>
              <a:rPr lang="ru-RU" sz="2400" dirty="0" err="1" smtClean="0"/>
              <a:t>випускають</a:t>
            </a:r>
            <a:r>
              <a:rPr lang="ru-RU" sz="2400" dirty="0" smtClean="0"/>
              <a:t> </a:t>
            </a:r>
            <a:r>
              <a:rPr lang="ru-RU" sz="2400" dirty="0" err="1" smtClean="0"/>
              <a:t>продукцію</a:t>
            </a:r>
            <a:r>
              <a:rPr lang="ru-RU" sz="2400" dirty="0" smtClean="0"/>
              <a:t> </a:t>
            </a:r>
            <a:r>
              <a:rPr lang="ru-RU" sz="2400" dirty="0" err="1" smtClean="0"/>
              <a:t>військового</a:t>
            </a:r>
            <a:r>
              <a:rPr lang="ru-RU" sz="2400" dirty="0" smtClean="0"/>
              <a:t> </a:t>
            </a:r>
            <a:r>
              <a:rPr lang="ru-RU" sz="2400" dirty="0" err="1" smtClean="0"/>
              <a:t>призначення</a:t>
            </a:r>
            <a:r>
              <a:rPr lang="ru-RU" sz="2400" dirty="0" smtClean="0"/>
              <a:t>, на виробництво </a:t>
            </a:r>
            <a:r>
              <a:rPr lang="ru-RU" sz="2400" dirty="0" err="1" smtClean="0"/>
              <a:t>мирної</a:t>
            </a:r>
            <a:r>
              <a:rPr lang="ru-RU" sz="2400" dirty="0" smtClean="0"/>
              <a:t> </a:t>
            </a:r>
            <a:r>
              <a:rPr lang="ru-RU" sz="2400" dirty="0" err="1" smtClean="0"/>
              <a:t>продукції</a:t>
            </a:r>
            <a:r>
              <a:rPr lang="ru-RU" sz="2400" dirty="0" smtClean="0"/>
              <a:t>, </a:t>
            </a:r>
            <a:r>
              <a:rPr lang="ru-RU" sz="2400" dirty="0" err="1" smtClean="0"/>
              <a:t>необхідна</a:t>
            </a:r>
            <a:r>
              <a:rPr lang="ru-RU" sz="2400" dirty="0" smtClean="0"/>
              <a:t> </a:t>
            </a:r>
            <a:r>
              <a:rPr lang="ru-RU" sz="2400" dirty="0" err="1" smtClean="0"/>
              <a:t>конверсія</a:t>
            </a:r>
            <a:r>
              <a:rPr lang="ru-RU" sz="2400" dirty="0" smtClean="0"/>
              <a:t> (</a:t>
            </a:r>
            <a:r>
              <a:rPr lang="ru-RU" sz="2400" dirty="0" err="1" smtClean="0"/>
              <a:t>від</a:t>
            </a:r>
            <a:r>
              <a:rPr lang="ru-RU" sz="2400" dirty="0" smtClean="0"/>
              <a:t> лат.</a:t>
            </a:r>
            <a:r>
              <a:rPr lang="en-US" sz="2400" dirty="0" err="1" smtClean="0"/>
              <a:t>conversio</a:t>
            </a:r>
            <a:r>
              <a:rPr lang="en-US" sz="2400" dirty="0" smtClean="0"/>
              <a:t> — </a:t>
            </a:r>
            <a:r>
              <a:rPr lang="ru-RU" sz="2400" dirty="0" err="1" smtClean="0"/>
              <a:t>зміна</a:t>
            </a:r>
            <a:r>
              <a:rPr lang="ru-RU" sz="2400" dirty="0" smtClean="0"/>
              <a:t>, </a:t>
            </a:r>
            <a:r>
              <a:rPr lang="ru-RU" sz="2400" dirty="0" err="1" smtClean="0"/>
              <a:t>перетворення</a:t>
            </a:r>
            <a:r>
              <a:rPr lang="ru-RU" sz="2400" dirty="0" smtClean="0"/>
              <a:t>). </a:t>
            </a:r>
            <a:r>
              <a:rPr lang="ru-RU" sz="2400" dirty="0" err="1" smtClean="0"/>
              <a:t>Процес</a:t>
            </a:r>
            <a:r>
              <a:rPr lang="ru-RU" sz="2400" dirty="0" smtClean="0"/>
              <a:t> </a:t>
            </a:r>
            <a:r>
              <a:rPr lang="ru-RU" sz="2400" dirty="0" err="1" smtClean="0"/>
              <a:t>цей</a:t>
            </a:r>
            <a:r>
              <a:rPr lang="ru-RU" sz="2400" dirty="0" smtClean="0"/>
              <a:t> </a:t>
            </a:r>
            <a:r>
              <a:rPr lang="ru-RU" sz="2400" dirty="0" err="1" smtClean="0"/>
              <a:t>складний</a:t>
            </a:r>
            <a:r>
              <a:rPr lang="ru-RU" sz="2400" dirty="0" smtClean="0"/>
              <a:t>, </a:t>
            </a:r>
            <a:r>
              <a:rPr lang="ru-RU" sz="2400" dirty="0" err="1" smtClean="0"/>
              <a:t>оскільки</a:t>
            </a:r>
            <a:r>
              <a:rPr lang="ru-RU" sz="2400" dirty="0" smtClean="0"/>
              <a:t> </a:t>
            </a:r>
            <a:r>
              <a:rPr lang="ru-RU" sz="2400" dirty="0" err="1" smtClean="0"/>
              <a:t>вимагає</a:t>
            </a:r>
            <a:r>
              <a:rPr lang="ru-RU" sz="2400" dirty="0" smtClean="0"/>
              <a:t> великих </a:t>
            </a:r>
            <a:r>
              <a:rPr lang="ru-RU" sz="2400" dirty="0" err="1" smtClean="0"/>
              <a:t>витрат</a:t>
            </a:r>
            <a:r>
              <a:rPr lang="ru-RU" sz="2400" dirty="0" smtClean="0"/>
              <a:t> на </a:t>
            </a:r>
            <a:r>
              <a:rPr lang="ru-RU" sz="2400" dirty="0" err="1" smtClean="0"/>
              <a:t>технічне</a:t>
            </a:r>
            <a:r>
              <a:rPr lang="ru-RU" sz="2400" dirty="0" smtClean="0"/>
              <a:t> </a:t>
            </a:r>
            <a:r>
              <a:rPr lang="ru-RU" sz="2400" dirty="0" err="1" smtClean="0"/>
              <a:t>переозброєння</a:t>
            </a:r>
            <a:r>
              <a:rPr lang="ru-RU" sz="2400" dirty="0" smtClean="0"/>
              <a:t> </a:t>
            </a:r>
            <a:r>
              <a:rPr lang="ru-RU" sz="2400" dirty="0" err="1" smtClean="0"/>
              <a:t>підприємств</a:t>
            </a:r>
            <a:r>
              <a:rPr lang="ru-RU" sz="2400" dirty="0" smtClean="0"/>
              <a:t>, </a:t>
            </a:r>
            <a:r>
              <a:rPr lang="ru-RU" sz="2400" dirty="0" err="1" smtClean="0"/>
              <a:t>тимчасової</a:t>
            </a:r>
            <a:r>
              <a:rPr lang="ru-RU" sz="2400" dirty="0" smtClean="0"/>
              <a:t> </a:t>
            </a:r>
            <a:r>
              <a:rPr lang="ru-RU" sz="2400" dirty="0" err="1" smtClean="0"/>
              <a:t>втрати</a:t>
            </a:r>
            <a:r>
              <a:rPr lang="ru-RU" sz="2400" dirty="0" smtClean="0"/>
              <a:t> </a:t>
            </a:r>
            <a:r>
              <a:rPr lang="ru-RU" sz="2400" dirty="0" err="1" smtClean="0"/>
              <a:t>прибутків</a:t>
            </a:r>
            <a:r>
              <a:rPr lang="ru-RU" sz="2400" dirty="0" smtClean="0"/>
              <a:t>.</a:t>
            </a:r>
            <a:endParaRPr lang="ru-RU" sz="2400" dirty="0"/>
          </a:p>
        </p:txBody>
      </p:sp>
    </p:spTree>
  </p:cSld>
  <p:clrMapOvr>
    <a:masterClrMapping/>
  </p:clrMapOvr>
  <p:transition spd="slow">
    <p:fade thruBlk="1"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09521" y="1600200"/>
            <a:ext cx="4333557" cy="3701007"/>
          </a:xfrm>
        </p:spPr>
        <p:txBody>
          <a:bodyPr>
            <a:noAutofit/>
          </a:bodyPr>
          <a:lstStyle/>
          <a:p>
            <a:r>
              <a:rPr lang="ru-RU" sz="2400" dirty="0" err="1" smtClean="0"/>
              <a:t>Стратегія</a:t>
            </a:r>
            <a:r>
              <a:rPr lang="ru-RU" sz="2400" dirty="0" smtClean="0"/>
              <a:t> </a:t>
            </a:r>
            <a:r>
              <a:rPr lang="ru-RU" sz="2400" dirty="0" err="1" smtClean="0"/>
              <a:t>багатьох</a:t>
            </a:r>
            <a:r>
              <a:rPr lang="ru-RU" sz="2400" dirty="0" smtClean="0"/>
              <a:t> </a:t>
            </a:r>
            <a:r>
              <a:rPr lang="ru-RU" sz="2400" dirty="0" err="1" smtClean="0"/>
              <a:t>країн</a:t>
            </a:r>
            <a:r>
              <a:rPr lang="ru-RU" sz="2400" dirty="0" smtClean="0"/>
              <a:t> в </a:t>
            </a:r>
            <a:r>
              <a:rPr lang="ru-RU" sz="2400" dirty="0" err="1" smtClean="0"/>
              <a:t>сучасну</a:t>
            </a:r>
            <a:r>
              <a:rPr lang="ru-RU" sz="2400" dirty="0" smtClean="0"/>
              <a:t> </a:t>
            </a:r>
            <a:r>
              <a:rPr lang="ru-RU" sz="2400" dirty="0" err="1" smtClean="0"/>
              <a:t>епоху</a:t>
            </a:r>
            <a:r>
              <a:rPr lang="ru-RU" sz="2400" dirty="0" smtClean="0"/>
              <a:t> </a:t>
            </a:r>
            <a:r>
              <a:rPr lang="ru-RU" sz="2400" dirty="0" err="1" smtClean="0"/>
              <a:t>спрямована</a:t>
            </a:r>
            <a:r>
              <a:rPr lang="ru-RU" sz="2400" dirty="0" smtClean="0"/>
              <a:t> на </a:t>
            </a:r>
            <a:r>
              <a:rPr lang="ru-RU" sz="2400" dirty="0" err="1" smtClean="0"/>
              <a:t>збільшення</a:t>
            </a:r>
            <a:r>
              <a:rPr lang="ru-RU" sz="2400" dirty="0" smtClean="0"/>
              <a:t> </a:t>
            </a:r>
            <a:r>
              <a:rPr lang="ru-RU" sz="2400" dirty="0" err="1" smtClean="0"/>
              <a:t>військових</a:t>
            </a:r>
            <a:r>
              <a:rPr lang="ru-RU" sz="2400" dirty="0" smtClean="0"/>
              <a:t> </a:t>
            </a:r>
            <a:r>
              <a:rPr lang="ru-RU" sz="2400" dirty="0" err="1" smtClean="0"/>
              <a:t>бюджетів</a:t>
            </a:r>
            <a:r>
              <a:rPr lang="ru-RU" sz="2400" dirty="0" smtClean="0"/>
              <a:t>. Тому </a:t>
            </a:r>
            <a:r>
              <a:rPr lang="ru-RU" sz="2400" dirty="0" err="1" smtClean="0"/>
              <a:t>замість</a:t>
            </a:r>
            <a:r>
              <a:rPr lang="ru-RU" sz="2400" dirty="0" smtClean="0"/>
              <a:t> </a:t>
            </a:r>
            <a:r>
              <a:rPr lang="ru-RU" sz="2400" dirty="0" err="1" smtClean="0"/>
              <a:t>демілітаризації</a:t>
            </a:r>
            <a:r>
              <a:rPr lang="ru-RU" sz="2400" dirty="0" smtClean="0"/>
              <a:t> </a:t>
            </a:r>
            <a:r>
              <a:rPr lang="ru-RU" sz="2400" dirty="0" err="1" smtClean="0"/>
              <a:t>економіки</a:t>
            </a:r>
            <a:r>
              <a:rPr lang="ru-RU" sz="2400" dirty="0" smtClean="0"/>
              <a:t> держав </a:t>
            </a:r>
            <a:r>
              <a:rPr lang="ru-RU" sz="2400" dirty="0" err="1" smtClean="0"/>
              <a:t>світу</a:t>
            </a:r>
            <a:r>
              <a:rPr lang="ru-RU" sz="2400" dirty="0" smtClean="0"/>
              <a:t> </a:t>
            </a:r>
            <a:r>
              <a:rPr lang="ru-RU" sz="2400" dirty="0" err="1" smtClean="0"/>
              <a:t>спостерігається</a:t>
            </a:r>
            <a:r>
              <a:rPr lang="ru-RU" sz="2400" dirty="0" smtClean="0"/>
              <a:t> </a:t>
            </a:r>
            <a:r>
              <a:rPr lang="ru-RU" sz="2400" dirty="0" err="1" smtClean="0"/>
              <a:t>гонитва</a:t>
            </a:r>
            <a:r>
              <a:rPr lang="ru-RU" sz="2400" dirty="0" smtClean="0"/>
              <a:t> </a:t>
            </a:r>
            <a:r>
              <a:rPr lang="ru-RU" sz="2400" dirty="0" err="1" smtClean="0"/>
              <a:t>озброєнь</a:t>
            </a:r>
            <a:r>
              <a:rPr lang="ru-RU" sz="2400" dirty="0" smtClean="0"/>
              <a:t>.</a:t>
            </a:r>
          </a:p>
          <a:p>
            <a:endParaRPr lang="ru-RU" sz="2400" dirty="0"/>
          </a:p>
        </p:txBody>
      </p:sp>
      <p:pic>
        <p:nvPicPr>
          <p:cNvPr id="4" name="Рисунок 3" descr="world_war_4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19142" y="1052736"/>
            <a:ext cx="4975661" cy="3312368"/>
          </a:xfrm>
          <a:prstGeom prst="rect">
            <a:avLst/>
          </a:prstGeom>
        </p:spPr>
      </p:pic>
    </p:spTree>
  </p:cSld>
  <p:clrMapOvr>
    <a:masterClrMapping/>
  </p:clrMapOvr>
  <p:transition spd="slow">
    <p:fade thruBlk="1"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18742" y="2066925"/>
            <a:ext cx="8280920" cy="1362075"/>
          </a:xfrm>
        </p:spPr>
        <p:txBody>
          <a:bodyPr>
            <a:norm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uk-UA" sz="660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Дякую за увагу!</a:t>
            </a:r>
            <a:endParaRPr lang="ru-RU" sz="660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slow">
    <p:fade thruBlk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2400" dirty="0" err="1" smtClean="0"/>
              <a:t>Такі</a:t>
            </a:r>
            <a:r>
              <a:rPr lang="ru-RU" sz="2400" dirty="0" smtClean="0"/>
              <a:t> </a:t>
            </a:r>
            <a:r>
              <a:rPr lang="ru-RU" sz="2400" dirty="0" err="1" smtClean="0"/>
              <a:t>проблеми</a:t>
            </a:r>
            <a:r>
              <a:rPr lang="ru-RU" sz="2400" dirty="0" smtClean="0"/>
              <a:t> </a:t>
            </a:r>
            <a:r>
              <a:rPr lang="ru-RU" sz="2400" dirty="0" err="1" smtClean="0"/>
              <a:t>отримали</a:t>
            </a:r>
            <a:r>
              <a:rPr lang="ru-RU" sz="2400" dirty="0" smtClean="0"/>
              <a:t> </a:t>
            </a:r>
            <a:r>
              <a:rPr lang="ru-RU" sz="2400" dirty="0" err="1" smtClean="0"/>
              <a:t>назву</a:t>
            </a:r>
            <a:r>
              <a:rPr lang="ru-RU" sz="2400" dirty="0" smtClean="0"/>
              <a:t> </a:t>
            </a:r>
            <a:r>
              <a:rPr lang="ru-RU" sz="2400" dirty="0" err="1" smtClean="0"/>
              <a:t>глобальних</a:t>
            </a:r>
            <a:r>
              <a:rPr lang="ru-RU" sz="2400" dirty="0" smtClean="0"/>
              <a:t> (</a:t>
            </a:r>
            <a:r>
              <a:rPr lang="ru-RU" sz="2400" dirty="0" err="1" smtClean="0"/>
              <a:t>від</a:t>
            </a:r>
            <a:r>
              <a:rPr lang="ru-RU" sz="2400" dirty="0" smtClean="0"/>
              <a:t> фр. </a:t>
            </a:r>
            <a:r>
              <a:rPr lang="en-US" sz="2400" dirty="0" smtClean="0"/>
              <a:t>global — </a:t>
            </a:r>
            <a:r>
              <a:rPr lang="ru-RU" sz="2400" dirty="0" err="1" smtClean="0"/>
              <a:t>загальний</a:t>
            </a:r>
            <a:r>
              <a:rPr lang="ru-RU" sz="2400" dirty="0" smtClean="0"/>
              <a:t>, </a:t>
            </a:r>
            <a:r>
              <a:rPr lang="ru-RU" sz="2400" dirty="0" err="1" smtClean="0"/>
              <a:t>що</a:t>
            </a:r>
            <a:r>
              <a:rPr lang="ru-RU" sz="2400" dirty="0" smtClean="0"/>
              <a:t> походить </a:t>
            </a:r>
            <a:r>
              <a:rPr lang="ru-RU" sz="2400" dirty="0" err="1" smtClean="0"/>
              <a:t>від</a:t>
            </a:r>
            <a:r>
              <a:rPr lang="ru-RU" sz="2400" dirty="0" smtClean="0"/>
              <a:t> лат. </a:t>
            </a:r>
            <a:r>
              <a:rPr lang="en-US" sz="2400" dirty="0" err="1" smtClean="0"/>
              <a:t>globus</a:t>
            </a:r>
            <a:r>
              <a:rPr lang="en-US" sz="2400" dirty="0" smtClean="0"/>
              <a:t> — </a:t>
            </a:r>
            <a:r>
              <a:rPr lang="ru-RU" sz="2400" dirty="0" smtClean="0"/>
              <a:t>куля). </a:t>
            </a:r>
            <a:r>
              <a:rPr lang="ru-RU" sz="2400" dirty="0" err="1" smtClean="0"/>
              <a:t>Ці</a:t>
            </a:r>
            <a:r>
              <a:rPr lang="ru-RU" sz="2400" dirty="0" smtClean="0"/>
              <a:t> </a:t>
            </a:r>
            <a:r>
              <a:rPr lang="ru-RU" sz="2400" dirty="0" err="1" smtClean="0"/>
              <a:t>проблеми</a:t>
            </a:r>
            <a:r>
              <a:rPr lang="ru-RU" sz="2400" dirty="0" smtClean="0"/>
              <a:t> </a:t>
            </a:r>
            <a:r>
              <a:rPr lang="ru-RU" sz="2400" dirty="0" err="1" smtClean="0"/>
              <a:t>вивчаються</a:t>
            </a:r>
            <a:r>
              <a:rPr lang="ru-RU" sz="2400" dirty="0" smtClean="0"/>
              <a:t> </a:t>
            </a:r>
            <a:r>
              <a:rPr lang="ru-RU" sz="2400" dirty="0" err="1" smtClean="0"/>
              <a:t>багатьма</a:t>
            </a:r>
            <a:r>
              <a:rPr lang="ru-RU" sz="2400" dirty="0" smtClean="0"/>
              <a:t> науками, в тому </a:t>
            </a:r>
            <a:r>
              <a:rPr lang="ru-RU" sz="2400" dirty="0" err="1" smtClean="0"/>
              <a:t>числі</a:t>
            </a:r>
            <a:r>
              <a:rPr lang="ru-RU" sz="2400" dirty="0" smtClean="0"/>
              <a:t> </a:t>
            </a:r>
            <a:r>
              <a:rPr lang="ru-RU" sz="2400" dirty="0" err="1" smtClean="0"/>
              <a:t>й</a:t>
            </a:r>
            <a:r>
              <a:rPr lang="ru-RU" sz="2400" dirty="0" smtClean="0"/>
              <a:t> </a:t>
            </a:r>
            <a:r>
              <a:rPr lang="ru-RU" sz="2400" dirty="0" err="1" smtClean="0"/>
              <a:t>географією</a:t>
            </a:r>
            <a:r>
              <a:rPr lang="ru-RU" sz="2400" dirty="0" smtClean="0"/>
              <a:t>, </a:t>
            </a:r>
            <a:r>
              <a:rPr lang="ru-RU" sz="2400" dirty="0" err="1" smtClean="0"/>
              <a:t>хоч</a:t>
            </a:r>
            <a:r>
              <a:rPr lang="ru-RU" sz="2400" dirty="0" smtClean="0"/>
              <a:t> </a:t>
            </a:r>
            <a:r>
              <a:rPr lang="ru-RU" sz="2400" dirty="0" err="1" smtClean="0"/>
              <a:t>би</a:t>
            </a:r>
            <a:r>
              <a:rPr lang="ru-RU" sz="2400" dirty="0" smtClean="0"/>
              <a:t> </a:t>
            </a:r>
            <a:r>
              <a:rPr lang="ru-RU" sz="2400" dirty="0" err="1" smtClean="0"/>
              <a:t>тому</a:t>
            </a:r>
            <a:r>
              <a:rPr lang="ru-RU" sz="2400" dirty="0" smtClean="0"/>
              <a:t>, </a:t>
            </a:r>
            <a:r>
              <a:rPr lang="ru-RU" sz="2400" dirty="0" err="1" smtClean="0"/>
              <a:t>що</a:t>
            </a:r>
            <a:r>
              <a:rPr lang="ru-RU" sz="2400" dirty="0" smtClean="0"/>
              <a:t> в </a:t>
            </a:r>
            <a:r>
              <a:rPr lang="ru-RU" sz="2400" dirty="0" err="1" smtClean="0"/>
              <a:t>географічній</a:t>
            </a:r>
            <a:r>
              <a:rPr lang="ru-RU" sz="2400" dirty="0" smtClean="0"/>
              <a:t> </a:t>
            </a:r>
            <a:r>
              <a:rPr lang="ru-RU" sz="2400" dirty="0" err="1" smtClean="0"/>
              <a:t>оболонці</a:t>
            </a:r>
            <a:r>
              <a:rPr lang="ru-RU" sz="2400" dirty="0" smtClean="0"/>
              <a:t> </a:t>
            </a:r>
            <a:r>
              <a:rPr lang="ru-RU" sz="2400" dirty="0" err="1" smtClean="0"/>
              <a:t>Землі</a:t>
            </a:r>
            <a:r>
              <a:rPr lang="ru-RU" sz="2400" dirty="0" smtClean="0"/>
              <a:t> </a:t>
            </a:r>
            <a:r>
              <a:rPr lang="ru-RU" sz="2400" dirty="0" err="1" smtClean="0"/>
              <a:t>всі</a:t>
            </a:r>
            <a:r>
              <a:rPr lang="ru-RU" sz="2400" dirty="0" smtClean="0"/>
              <a:t> </a:t>
            </a:r>
            <a:r>
              <a:rPr lang="ru-RU" sz="2400" dirty="0" err="1" smtClean="0"/>
              <a:t>компоненти</a:t>
            </a:r>
            <a:r>
              <a:rPr lang="ru-RU" sz="2400" dirty="0" smtClean="0"/>
              <a:t> </a:t>
            </a:r>
            <a:r>
              <a:rPr lang="ru-RU" sz="2400" dirty="0" err="1" smtClean="0"/>
              <a:t>тісно</a:t>
            </a:r>
            <a:r>
              <a:rPr lang="ru-RU" sz="2400" dirty="0" smtClean="0"/>
              <a:t> </a:t>
            </a:r>
            <a:r>
              <a:rPr lang="ru-RU" sz="2400" dirty="0" err="1" smtClean="0"/>
              <a:t>взаємопов'язані</a:t>
            </a:r>
            <a:r>
              <a:rPr lang="ru-RU" sz="2400" dirty="0" smtClean="0"/>
              <a:t> </a:t>
            </a:r>
            <a:r>
              <a:rPr lang="ru-RU" sz="2400" dirty="0" err="1" smtClean="0"/>
              <a:t>завдяки</a:t>
            </a:r>
            <a:r>
              <a:rPr lang="ru-RU" sz="2400" dirty="0" smtClean="0"/>
              <a:t> </a:t>
            </a:r>
            <a:r>
              <a:rPr lang="ru-RU" sz="2400" dirty="0" err="1" smtClean="0"/>
              <a:t>кругообігу</a:t>
            </a:r>
            <a:r>
              <a:rPr lang="ru-RU" sz="2400" dirty="0" smtClean="0"/>
              <a:t> </a:t>
            </a:r>
            <a:r>
              <a:rPr lang="ru-RU" sz="2400" dirty="0" err="1" smtClean="0"/>
              <a:t>різних</a:t>
            </a:r>
            <a:r>
              <a:rPr lang="ru-RU" sz="2400" dirty="0" smtClean="0"/>
              <a:t> </a:t>
            </a:r>
            <a:r>
              <a:rPr lang="ru-RU" sz="2400" dirty="0" err="1" smtClean="0"/>
              <a:t>речовин</a:t>
            </a:r>
            <a:r>
              <a:rPr lang="ru-RU" sz="2400" dirty="0" smtClean="0"/>
              <a:t> </a:t>
            </a:r>
            <a:r>
              <a:rPr lang="ru-RU" sz="2400" dirty="0" err="1" smtClean="0"/>
              <a:t>і</a:t>
            </a:r>
            <a:r>
              <a:rPr lang="ru-RU" sz="2400" dirty="0" smtClean="0"/>
              <a:t> </a:t>
            </a:r>
            <a:r>
              <a:rPr lang="ru-RU" sz="2400" dirty="0" err="1" smtClean="0"/>
              <a:t>видів</a:t>
            </a:r>
            <a:r>
              <a:rPr lang="ru-RU" sz="2400" dirty="0" smtClean="0"/>
              <a:t> </a:t>
            </a:r>
            <a:r>
              <a:rPr lang="ru-RU" sz="2400" dirty="0" err="1" smtClean="0"/>
              <a:t>енергії</a:t>
            </a:r>
            <a:r>
              <a:rPr lang="ru-RU" sz="2400" dirty="0" smtClean="0"/>
              <a:t>.</a:t>
            </a:r>
            <a:endParaRPr lang="ru-RU" sz="2400" dirty="0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2400" b="1" dirty="0" err="1" smtClean="0"/>
              <a:t>Глобальні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проблеми</a:t>
            </a:r>
            <a:r>
              <a:rPr lang="ru-RU" sz="2400" dirty="0" smtClean="0"/>
              <a:t> — </a:t>
            </a:r>
            <a:r>
              <a:rPr lang="ru-RU" sz="2400" dirty="0" err="1" smtClean="0"/>
              <a:t>проблеми</a:t>
            </a:r>
            <a:r>
              <a:rPr lang="ru-RU" sz="2400" dirty="0" smtClean="0"/>
              <a:t>, </a:t>
            </a:r>
            <a:r>
              <a:rPr lang="ru-RU" sz="2400" dirty="0" err="1" smtClean="0"/>
              <a:t>що</a:t>
            </a:r>
            <a:r>
              <a:rPr lang="ru-RU" sz="2400" dirty="0" smtClean="0"/>
              <a:t> </a:t>
            </a:r>
            <a:r>
              <a:rPr lang="ru-RU" sz="2400" dirty="0" err="1" smtClean="0"/>
              <a:t>охоплюють</a:t>
            </a:r>
            <a:r>
              <a:rPr lang="ru-RU" sz="2400" dirty="0" smtClean="0"/>
              <a:t> всю Землю, все </a:t>
            </a:r>
            <a:r>
              <a:rPr lang="ru-RU" sz="2400" dirty="0" err="1" smtClean="0"/>
              <a:t>людство</a:t>
            </a:r>
            <a:r>
              <a:rPr lang="ru-RU" sz="2400" dirty="0" smtClean="0"/>
              <a:t>, </a:t>
            </a:r>
            <a:r>
              <a:rPr lang="ru-RU" sz="2400" dirty="0" err="1" smtClean="0"/>
              <a:t>всі</a:t>
            </a:r>
            <a:r>
              <a:rPr lang="ru-RU" sz="2400" dirty="0" smtClean="0"/>
              <a:t> </a:t>
            </a:r>
            <a:r>
              <a:rPr lang="ru-RU" sz="2400" dirty="0" err="1" smtClean="0"/>
              <a:t>держави</a:t>
            </a:r>
            <a:r>
              <a:rPr lang="ru-RU" sz="2400" dirty="0" smtClean="0"/>
              <a:t> </a:t>
            </a:r>
            <a:r>
              <a:rPr lang="ru-RU" sz="2400" dirty="0" err="1" smtClean="0"/>
              <a:t>і</a:t>
            </a:r>
            <a:r>
              <a:rPr lang="ru-RU" sz="2400" dirty="0" smtClean="0"/>
              <a:t> </a:t>
            </a:r>
            <a:r>
              <a:rPr lang="ru-RU" sz="2400" dirty="0" err="1" smtClean="0"/>
              <a:t>що</a:t>
            </a:r>
            <a:r>
              <a:rPr lang="ru-RU" sz="2400" dirty="0" smtClean="0"/>
              <a:t> </a:t>
            </a:r>
            <a:r>
              <a:rPr lang="ru-RU" sz="2400" dirty="0" err="1" smtClean="0"/>
              <a:t>вимагають</a:t>
            </a:r>
            <a:r>
              <a:rPr lang="ru-RU" sz="2400" dirty="0" smtClean="0"/>
              <a:t> для </a:t>
            </a:r>
            <a:r>
              <a:rPr lang="ru-RU" sz="2400" dirty="0" err="1" smtClean="0"/>
              <a:t>свого</a:t>
            </a:r>
            <a:r>
              <a:rPr lang="ru-RU" sz="2400" dirty="0" smtClean="0"/>
              <a:t> </a:t>
            </a:r>
            <a:r>
              <a:rPr lang="ru-RU" sz="2400" dirty="0" err="1" smtClean="0"/>
              <a:t>вирішення</a:t>
            </a:r>
            <a:r>
              <a:rPr lang="ru-RU" sz="2400" dirty="0" smtClean="0"/>
              <a:t> </a:t>
            </a:r>
            <a:r>
              <a:rPr lang="ru-RU" sz="2400" dirty="0" err="1" smtClean="0"/>
              <a:t>спільних</a:t>
            </a:r>
            <a:r>
              <a:rPr lang="ru-RU" sz="2400" dirty="0" smtClean="0"/>
              <a:t> </a:t>
            </a:r>
            <a:r>
              <a:rPr lang="ru-RU" sz="2400" dirty="0" err="1" smtClean="0"/>
              <a:t>зусиль</a:t>
            </a:r>
            <a:r>
              <a:rPr lang="ru-RU" sz="2400" dirty="0" smtClean="0"/>
              <a:t> </a:t>
            </a:r>
            <a:r>
              <a:rPr lang="ru-RU" sz="2400" dirty="0" err="1" smtClean="0"/>
              <a:t>світової</a:t>
            </a:r>
            <a:r>
              <a:rPr lang="ru-RU" sz="2400" dirty="0" smtClean="0"/>
              <a:t> </a:t>
            </a:r>
            <a:r>
              <a:rPr lang="ru-RU" sz="2400" dirty="0" err="1" smtClean="0"/>
              <a:t>спільноти</a:t>
            </a:r>
            <a:r>
              <a:rPr lang="ru-RU" sz="2400" dirty="0" smtClean="0"/>
              <a:t>.</a:t>
            </a:r>
            <a:endParaRPr lang="ru-RU" sz="2400" dirty="0"/>
          </a:p>
        </p:txBody>
      </p:sp>
      <p:pic>
        <p:nvPicPr>
          <p:cNvPr id="4" name="Рисунок 3" descr="lackwat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74926" y="2852936"/>
            <a:ext cx="4788644" cy="3395584"/>
          </a:xfrm>
          <a:prstGeom prst="rect">
            <a:avLst/>
          </a:prstGeom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2400" dirty="0" err="1" smtClean="0"/>
              <a:t>Глобальними</a:t>
            </a:r>
            <a:r>
              <a:rPr lang="ru-RU" sz="2400" dirty="0" smtClean="0"/>
              <a:t> </a:t>
            </a:r>
            <a:r>
              <a:rPr lang="ru-RU" sz="2400" dirty="0" err="1" smtClean="0"/>
              <a:t>вважаються</a:t>
            </a:r>
            <a:r>
              <a:rPr lang="ru-RU" sz="2400" dirty="0" smtClean="0"/>
              <a:t> </a:t>
            </a:r>
            <a:r>
              <a:rPr lang="ru-RU" sz="2400" dirty="0" err="1" smtClean="0"/>
              <a:t>багато</a:t>
            </a:r>
            <a:r>
              <a:rPr lang="ru-RU" sz="2400" dirty="0" smtClean="0"/>
              <a:t> проблем, </a:t>
            </a:r>
            <a:r>
              <a:rPr lang="ru-RU" sz="2400" dirty="0" err="1" smtClean="0"/>
              <a:t>серед</a:t>
            </a:r>
            <a:r>
              <a:rPr lang="ru-RU" sz="2400" dirty="0" smtClean="0"/>
              <a:t> </a:t>
            </a:r>
            <a:r>
              <a:rPr lang="ru-RU" sz="2400" dirty="0" err="1" smtClean="0"/>
              <a:t>яких</a:t>
            </a:r>
            <a:r>
              <a:rPr lang="ru-RU" sz="2400" dirty="0" smtClean="0"/>
              <a:t> </a:t>
            </a:r>
            <a:r>
              <a:rPr lang="ru-RU" sz="2400" dirty="0" err="1" smtClean="0"/>
              <a:t>можна</a:t>
            </a:r>
            <a:r>
              <a:rPr lang="ru-RU" sz="2400" dirty="0" smtClean="0"/>
              <a:t> </a:t>
            </a:r>
            <a:r>
              <a:rPr lang="ru-RU" sz="2400" dirty="0" err="1" smtClean="0"/>
              <a:t>виділити</a:t>
            </a:r>
            <a:r>
              <a:rPr lang="ru-RU" sz="2400" dirty="0" smtClean="0"/>
              <a:t> </a:t>
            </a:r>
            <a:r>
              <a:rPr lang="ru-RU" sz="2400" dirty="0" err="1" smtClean="0"/>
              <a:t>найважливіші</a:t>
            </a:r>
            <a:r>
              <a:rPr lang="ru-RU" sz="2400" dirty="0" smtClean="0"/>
              <a:t>: </a:t>
            </a:r>
            <a:r>
              <a:rPr lang="ru-RU" sz="2400" b="1" dirty="0" err="1" smtClean="0"/>
              <a:t>роззброєння</a:t>
            </a:r>
            <a:r>
              <a:rPr lang="ru-RU" sz="2400" b="1" dirty="0" smtClean="0"/>
              <a:t> та </a:t>
            </a:r>
            <a:r>
              <a:rPr lang="ru-RU" sz="2400" b="1" dirty="0" err="1" smtClean="0"/>
              <a:t>збереження</a:t>
            </a:r>
            <a:r>
              <a:rPr lang="ru-RU" sz="2400" b="1" dirty="0" smtClean="0"/>
              <a:t> </a:t>
            </a:r>
            <a:r>
              <a:rPr lang="ru-RU" sz="2400" b="1" dirty="0" smtClean="0"/>
              <a:t>миру на </a:t>
            </a:r>
            <a:r>
              <a:rPr lang="ru-RU" sz="2400" b="1" dirty="0" err="1" smtClean="0"/>
              <a:t>Землі</a:t>
            </a:r>
            <a:r>
              <a:rPr lang="ru-RU" sz="2400" dirty="0" smtClean="0"/>
              <a:t>, </a:t>
            </a:r>
            <a:r>
              <a:rPr lang="ru-RU" sz="2400" b="1" dirty="0" err="1" smtClean="0"/>
              <a:t>екологічна</a:t>
            </a:r>
            <a:r>
              <a:rPr lang="ru-RU" sz="2400" dirty="0" smtClean="0"/>
              <a:t>, </a:t>
            </a:r>
            <a:endParaRPr lang="ru-RU" sz="2400" dirty="0" smtClean="0"/>
          </a:p>
          <a:p>
            <a:r>
              <a:rPr lang="ru-RU" sz="2400" b="1" dirty="0" err="1" smtClean="0"/>
              <a:t>продовольча</a:t>
            </a:r>
            <a:r>
              <a:rPr lang="ru-RU" sz="2400" dirty="0" smtClean="0"/>
              <a:t>, </a:t>
            </a:r>
            <a:r>
              <a:rPr lang="ru-RU" sz="2400" b="1" dirty="0" err="1" smtClean="0"/>
              <a:t>демографічна</a:t>
            </a:r>
            <a:r>
              <a:rPr lang="ru-RU" sz="2400" dirty="0" smtClean="0"/>
              <a:t>, </a:t>
            </a:r>
            <a:r>
              <a:rPr lang="ru-RU" sz="2400" b="1" dirty="0" err="1" smtClean="0"/>
              <a:t>енергетична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й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сировинна</a:t>
            </a:r>
            <a:r>
              <a:rPr lang="ru-RU" sz="2400" dirty="0" smtClean="0"/>
              <a:t>.</a:t>
            </a:r>
            <a:endParaRPr lang="ru-RU" sz="2400" dirty="0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389406" y="4800600"/>
            <a:ext cx="7314248" cy="1508720"/>
          </a:xfrm>
        </p:spPr>
        <p:txBody>
          <a:bodyPr/>
          <a:lstStyle/>
          <a:p>
            <a:r>
              <a:rPr lang="ru-RU" dirty="0" err="1" smtClean="0"/>
              <a:t>Будівлі-близнюки</a:t>
            </a:r>
            <a:r>
              <a:rPr lang="ru-RU" dirty="0" smtClean="0"/>
              <a:t> </a:t>
            </a:r>
            <a:r>
              <a:rPr lang="ru-RU" dirty="0" err="1" smtClean="0"/>
              <a:t>Всесвітнього</a:t>
            </a:r>
            <a:r>
              <a:rPr lang="ru-RU" dirty="0" smtClean="0"/>
              <a:t> центру </a:t>
            </a:r>
            <a:r>
              <a:rPr lang="ru-RU" dirty="0" err="1" smtClean="0"/>
              <a:t>торгівлі</a:t>
            </a:r>
            <a:r>
              <a:rPr lang="ru-RU" dirty="0" smtClean="0"/>
              <a:t> у Нью-Йорку стали </a:t>
            </a:r>
            <a:r>
              <a:rPr lang="ru-RU" dirty="0" err="1" smtClean="0"/>
              <a:t>об‘єктом</a:t>
            </a:r>
            <a:r>
              <a:rPr lang="ru-RU" dirty="0" smtClean="0"/>
              <a:t> </a:t>
            </a:r>
            <a:r>
              <a:rPr lang="ru-RU" dirty="0" err="1" smtClean="0"/>
              <a:t>найстрашнішого</a:t>
            </a:r>
            <a:r>
              <a:rPr lang="ru-RU" dirty="0" smtClean="0"/>
              <a:t> теракту 11 </a:t>
            </a:r>
            <a:r>
              <a:rPr lang="ru-RU" dirty="0" err="1" smtClean="0"/>
              <a:t>вересня</a:t>
            </a:r>
            <a:r>
              <a:rPr lang="ru-RU" dirty="0" smtClean="0"/>
              <a:t> 2001 року</a:t>
            </a:r>
            <a:endParaRPr lang="ru-RU" dirty="0"/>
          </a:p>
        </p:txBody>
      </p:sp>
      <p:pic>
        <p:nvPicPr>
          <p:cNvPr id="7" name="Рисунок 6" descr="image003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l="5453" r="5453"/>
          <a:stretch>
            <a:fillRect/>
          </a:stretch>
        </p:blipFill>
        <p:spPr/>
      </p:pic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dirty="0" smtClean="0"/>
              <a:t>Проблема </a:t>
            </a:r>
            <a:r>
              <a:rPr lang="ru-RU" sz="2800" b="1" dirty="0" err="1" smtClean="0"/>
              <a:t>роззброєння</a:t>
            </a:r>
            <a:r>
              <a:rPr lang="ru-RU" sz="2800" b="1" dirty="0" smtClean="0"/>
              <a:t> та </a:t>
            </a:r>
            <a:r>
              <a:rPr lang="ru-RU" sz="2800" b="1" dirty="0" err="1" smtClean="0"/>
              <a:t>збереження</a:t>
            </a:r>
            <a:r>
              <a:rPr lang="ru-RU" sz="2800" b="1" dirty="0" smtClean="0"/>
              <a:t> миру на </a:t>
            </a:r>
            <a:r>
              <a:rPr lang="ru-RU" sz="2800" b="1" dirty="0" err="1" smtClean="0"/>
              <a:t>Землі</a:t>
            </a:r>
            <a:r>
              <a:rPr lang="ru-RU" sz="2800" b="1" dirty="0" smtClean="0"/>
              <a:t>.</a:t>
            </a:r>
            <a:endParaRPr lang="ru-RU" sz="2800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2400" dirty="0" err="1" smtClean="0"/>
              <a:t>Історію</a:t>
            </a:r>
            <a:r>
              <a:rPr lang="ru-RU" sz="2400" dirty="0" smtClean="0"/>
              <a:t> </a:t>
            </a:r>
            <a:r>
              <a:rPr lang="ru-RU" sz="2400" dirty="0" err="1" smtClean="0"/>
              <a:t>людства</a:t>
            </a:r>
            <a:r>
              <a:rPr lang="ru-RU" sz="2400" dirty="0" smtClean="0"/>
              <a:t> </a:t>
            </a:r>
            <a:r>
              <a:rPr lang="ru-RU" sz="2400" dirty="0" err="1" smtClean="0"/>
              <a:t>можна</a:t>
            </a:r>
            <a:r>
              <a:rPr lang="ru-RU" sz="2400" dirty="0" smtClean="0"/>
              <a:t> </a:t>
            </a:r>
            <a:r>
              <a:rPr lang="ru-RU" sz="2400" dirty="0" err="1" smtClean="0"/>
              <a:t>розглядати</a:t>
            </a:r>
            <a:r>
              <a:rPr lang="ru-RU" sz="2400" dirty="0" smtClean="0"/>
              <a:t> як </a:t>
            </a:r>
            <a:r>
              <a:rPr lang="ru-RU" sz="2400" dirty="0" err="1" smtClean="0"/>
              <a:t>історію</a:t>
            </a:r>
            <a:r>
              <a:rPr lang="ru-RU" sz="2400" dirty="0" smtClean="0"/>
              <a:t> </a:t>
            </a:r>
            <a:r>
              <a:rPr lang="ru-RU" sz="2400" dirty="0" err="1" smtClean="0"/>
              <a:t>воєн</a:t>
            </a:r>
            <a:r>
              <a:rPr lang="ru-RU" sz="2400" dirty="0" smtClean="0"/>
              <a:t>. </a:t>
            </a:r>
            <a:r>
              <a:rPr lang="ru-RU" sz="2400" dirty="0" err="1" smtClean="0"/>
              <a:t>Тільки</a:t>
            </a:r>
            <a:r>
              <a:rPr lang="ru-RU" sz="2400" dirty="0" smtClean="0"/>
              <a:t> у </a:t>
            </a:r>
            <a:r>
              <a:rPr lang="en-US" sz="2400" dirty="0" smtClean="0"/>
              <a:t>XX </a:t>
            </a:r>
            <a:r>
              <a:rPr lang="ru-RU" sz="2400" dirty="0" smtClean="0"/>
              <a:t>ст. </a:t>
            </a:r>
            <a:r>
              <a:rPr lang="ru-RU" sz="2400" dirty="0" err="1" smtClean="0"/>
              <a:t>відбулись</a:t>
            </a:r>
            <a:r>
              <a:rPr lang="ru-RU" sz="2400" dirty="0" smtClean="0"/>
              <a:t> </a:t>
            </a:r>
            <a:r>
              <a:rPr lang="ru-RU" sz="2400" dirty="0" err="1" smtClean="0"/>
              <a:t>дві</a:t>
            </a:r>
            <a:r>
              <a:rPr lang="ru-RU" sz="2400" dirty="0" smtClean="0"/>
              <a:t> </a:t>
            </a:r>
            <a:r>
              <a:rPr lang="ru-RU" sz="2400" dirty="0" err="1" smtClean="0"/>
              <a:t>світові</a:t>
            </a:r>
            <a:r>
              <a:rPr lang="ru-RU" sz="2400" dirty="0" smtClean="0"/>
              <a:t> </a:t>
            </a:r>
            <a:r>
              <a:rPr lang="ru-RU" sz="2400" dirty="0" err="1" smtClean="0"/>
              <a:t>й</a:t>
            </a:r>
            <a:r>
              <a:rPr lang="ru-RU" sz="2400" dirty="0" smtClean="0"/>
              <a:t> </a:t>
            </a:r>
            <a:r>
              <a:rPr lang="ru-RU" sz="2400" dirty="0" err="1" smtClean="0"/>
              <a:t>безліч</a:t>
            </a:r>
            <a:r>
              <a:rPr lang="ru-RU" sz="2400" dirty="0" smtClean="0"/>
              <a:t> </a:t>
            </a:r>
            <a:r>
              <a:rPr lang="ru-RU" sz="2400" dirty="0" err="1" smtClean="0"/>
              <a:t>локальних</a:t>
            </a:r>
            <a:r>
              <a:rPr lang="ru-RU" sz="2400" dirty="0" smtClean="0"/>
              <a:t> </a:t>
            </a:r>
            <a:r>
              <a:rPr lang="ru-RU" sz="2400" dirty="0" err="1" smtClean="0"/>
              <a:t>воєн</a:t>
            </a:r>
            <a:r>
              <a:rPr lang="ru-RU" sz="2400" dirty="0" smtClean="0"/>
              <a:t> (у </a:t>
            </a:r>
            <a:r>
              <a:rPr lang="ru-RU" sz="2400" dirty="0" err="1" smtClean="0"/>
              <a:t>Кореї</a:t>
            </a:r>
            <a:r>
              <a:rPr lang="ru-RU" sz="2400" dirty="0" smtClean="0"/>
              <a:t>, </a:t>
            </a:r>
            <a:r>
              <a:rPr lang="ru-RU" sz="2400" dirty="0" err="1" smtClean="0"/>
              <a:t>В'єтнамі</a:t>
            </a:r>
            <a:r>
              <a:rPr lang="ru-RU" sz="2400" dirty="0" smtClean="0"/>
              <a:t>, </a:t>
            </a:r>
            <a:r>
              <a:rPr lang="ru-RU" sz="2400" dirty="0" err="1" smtClean="0"/>
              <a:t>Анголі</a:t>
            </a:r>
            <a:r>
              <a:rPr lang="ru-RU" sz="2400" dirty="0" smtClean="0"/>
              <a:t>, на </a:t>
            </a:r>
            <a:r>
              <a:rPr lang="ru-RU" sz="2400" dirty="0" err="1" smtClean="0"/>
              <a:t>Близькому</a:t>
            </a:r>
            <a:r>
              <a:rPr lang="ru-RU" sz="2400" dirty="0" smtClean="0"/>
              <a:t> </a:t>
            </a:r>
            <a:r>
              <a:rPr lang="ru-RU" sz="2400" dirty="0" err="1" smtClean="0"/>
              <a:t>Сході</a:t>
            </a:r>
            <a:r>
              <a:rPr lang="ru-RU" sz="2400" dirty="0" smtClean="0"/>
              <a:t> та в </a:t>
            </a:r>
            <a:r>
              <a:rPr lang="ru-RU" sz="2400" dirty="0" err="1" smtClean="0"/>
              <a:t>інших</a:t>
            </a:r>
            <a:r>
              <a:rPr lang="ru-RU" sz="2400" dirty="0" smtClean="0"/>
              <a:t> </a:t>
            </a:r>
            <a:r>
              <a:rPr lang="ru-RU" sz="2400" dirty="0" err="1" smtClean="0"/>
              <a:t>регіонах</a:t>
            </a:r>
            <a:r>
              <a:rPr lang="ru-RU" sz="2400" dirty="0" smtClean="0"/>
              <a:t>). </a:t>
            </a:r>
            <a:r>
              <a:rPr lang="ru-RU" sz="2400" dirty="0" err="1" smtClean="0"/>
              <a:t>Лише</a:t>
            </a:r>
            <a:r>
              <a:rPr lang="ru-RU" sz="2400" dirty="0" smtClean="0"/>
              <a:t> </a:t>
            </a:r>
            <a:r>
              <a:rPr lang="ru-RU" sz="2400" dirty="0" err="1" smtClean="0"/>
              <a:t>після</a:t>
            </a:r>
            <a:r>
              <a:rPr lang="ru-RU" sz="2400" dirty="0" smtClean="0"/>
              <a:t> </a:t>
            </a:r>
            <a:r>
              <a:rPr lang="ru-RU" sz="2400" dirty="0" err="1" smtClean="0"/>
              <a:t>Другої</a:t>
            </a:r>
            <a:r>
              <a:rPr lang="ru-RU" sz="2400" dirty="0" smtClean="0"/>
              <a:t> </a:t>
            </a:r>
            <a:r>
              <a:rPr lang="ru-RU" sz="2400" dirty="0" err="1" smtClean="0"/>
              <a:t>світової</a:t>
            </a:r>
            <a:r>
              <a:rPr lang="ru-RU" sz="2400" dirty="0" smtClean="0"/>
              <a:t> </a:t>
            </a:r>
            <a:r>
              <a:rPr lang="ru-RU" sz="2400" dirty="0" err="1" smtClean="0"/>
              <a:t>війни</a:t>
            </a:r>
            <a:r>
              <a:rPr lang="ru-RU" sz="2400" dirty="0" smtClean="0"/>
              <a:t> до початку ХХІ ст. </a:t>
            </a:r>
            <a:r>
              <a:rPr lang="ru-RU" sz="2400" dirty="0" err="1" smtClean="0"/>
              <a:t>сталося</a:t>
            </a:r>
            <a:r>
              <a:rPr lang="ru-RU" sz="2400" dirty="0" smtClean="0"/>
              <a:t> </a:t>
            </a:r>
            <a:r>
              <a:rPr lang="ru-RU" sz="2400" dirty="0" err="1" smtClean="0"/>
              <a:t>більше</a:t>
            </a:r>
            <a:r>
              <a:rPr lang="ru-RU" sz="2400" dirty="0" smtClean="0"/>
              <a:t> 40 </a:t>
            </a:r>
            <a:r>
              <a:rPr lang="ru-RU" sz="2400" dirty="0" err="1" smtClean="0"/>
              <a:t>міжнародних</a:t>
            </a:r>
            <a:r>
              <a:rPr lang="ru-RU" sz="2400" dirty="0" smtClean="0"/>
              <a:t> </a:t>
            </a:r>
            <a:r>
              <a:rPr lang="ru-RU" sz="2400" dirty="0" err="1" smtClean="0"/>
              <a:t>і</a:t>
            </a:r>
            <a:r>
              <a:rPr lang="ru-RU" sz="2400" dirty="0" smtClean="0"/>
              <a:t> </a:t>
            </a:r>
            <a:r>
              <a:rPr lang="ru-RU" sz="2400" dirty="0" err="1" smtClean="0"/>
              <a:t>близько</a:t>
            </a:r>
            <a:r>
              <a:rPr lang="ru-RU" sz="2400" dirty="0" smtClean="0"/>
              <a:t> 90 </a:t>
            </a:r>
            <a:r>
              <a:rPr lang="ru-RU" sz="2400" dirty="0" err="1" smtClean="0"/>
              <a:t>внутрішньодержавних</a:t>
            </a:r>
            <a:r>
              <a:rPr lang="ru-RU" sz="2400" dirty="0" smtClean="0"/>
              <a:t> </a:t>
            </a:r>
            <a:r>
              <a:rPr lang="ru-RU" sz="2400" dirty="0" err="1" smtClean="0"/>
              <a:t>конфліктів</a:t>
            </a:r>
            <a:r>
              <a:rPr lang="ru-RU" sz="2400" dirty="0" smtClean="0"/>
              <a:t>, де </a:t>
            </a:r>
            <a:r>
              <a:rPr lang="ru-RU" sz="2400" dirty="0" err="1" smtClean="0"/>
              <a:t>загинули</a:t>
            </a:r>
            <a:r>
              <a:rPr lang="ru-RU" sz="2400" dirty="0" smtClean="0"/>
              <a:t> десятки </a:t>
            </a:r>
            <a:r>
              <a:rPr lang="ru-RU" sz="2400" dirty="0" err="1" smtClean="0"/>
              <a:t>мільйонів</a:t>
            </a:r>
            <a:r>
              <a:rPr lang="ru-RU" sz="2400" dirty="0" smtClean="0"/>
              <a:t> людей. </a:t>
            </a:r>
            <a:endParaRPr lang="ru-RU" sz="2400" dirty="0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2400" dirty="0" smtClean="0"/>
              <a:t>При </a:t>
            </a:r>
            <a:r>
              <a:rPr lang="ru-RU" sz="2400" dirty="0" err="1" smtClean="0"/>
              <a:t>цьому</a:t>
            </a:r>
            <a:r>
              <a:rPr lang="ru-RU" sz="2400" dirty="0" smtClean="0"/>
              <a:t> </a:t>
            </a:r>
            <a:r>
              <a:rPr lang="ru-RU" sz="2400" dirty="0" err="1" smtClean="0"/>
              <a:t>якщо</a:t>
            </a:r>
            <a:r>
              <a:rPr lang="ru-RU" sz="2400" dirty="0" smtClean="0"/>
              <a:t> в </a:t>
            </a:r>
            <a:r>
              <a:rPr lang="ru-RU" sz="2400" dirty="0" err="1" smtClean="0"/>
              <a:t>міжнародних</a:t>
            </a:r>
            <a:r>
              <a:rPr lang="ru-RU" sz="2400" dirty="0" smtClean="0"/>
              <a:t> </a:t>
            </a:r>
            <a:r>
              <a:rPr lang="ru-RU" sz="2400" dirty="0" err="1" smtClean="0"/>
              <a:t>конфліктах</a:t>
            </a:r>
            <a:r>
              <a:rPr lang="ru-RU" sz="2400" dirty="0" smtClean="0"/>
              <a:t> </a:t>
            </a:r>
            <a:r>
              <a:rPr lang="ru-RU" sz="2400" dirty="0" err="1" smtClean="0"/>
              <a:t>співвідношення</a:t>
            </a:r>
            <a:r>
              <a:rPr lang="ru-RU" sz="2400" dirty="0" smtClean="0"/>
              <a:t> </a:t>
            </a:r>
            <a:r>
              <a:rPr lang="ru-RU" sz="2400" dirty="0" err="1" smtClean="0"/>
              <a:t>загиблих</a:t>
            </a:r>
            <a:r>
              <a:rPr lang="ru-RU" sz="2400" dirty="0" smtClean="0"/>
              <a:t> </a:t>
            </a:r>
            <a:r>
              <a:rPr lang="ru-RU" sz="2400" dirty="0" err="1" smtClean="0"/>
              <a:t>цивільних</a:t>
            </a:r>
            <a:r>
              <a:rPr lang="ru-RU" sz="2400" dirty="0" smtClean="0"/>
              <a:t> </a:t>
            </a:r>
            <a:r>
              <a:rPr lang="ru-RU" sz="2400" dirty="0" err="1" smtClean="0"/>
              <a:t>і</a:t>
            </a:r>
            <a:r>
              <a:rPr lang="ru-RU" sz="2400" dirty="0" smtClean="0"/>
              <a:t> </a:t>
            </a:r>
            <a:r>
              <a:rPr lang="ru-RU" sz="2400" dirty="0" err="1" smtClean="0"/>
              <a:t>військових</a:t>
            </a:r>
            <a:r>
              <a:rPr lang="ru-RU" sz="2400" dirty="0" smtClean="0"/>
              <a:t> </a:t>
            </a:r>
            <a:r>
              <a:rPr lang="ru-RU" sz="2400" dirty="0" err="1" smtClean="0"/>
              <a:t>приблизно</a:t>
            </a:r>
            <a:r>
              <a:rPr lang="ru-RU" sz="2400" dirty="0" smtClean="0"/>
              <a:t> </a:t>
            </a:r>
            <a:r>
              <a:rPr lang="ru-RU" sz="2400" dirty="0" err="1" smtClean="0"/>
              <a:t>рівне</a:t>
            </a:r>
            <a:r>
              <a:rPr lang="ru-RU" sz="2400" dirty="0" smtClean="0"/>
              <a:t>, то в </a:t>
            </a:r>
            <a:r>
              <a:rPr lang="ru-RU" sz="2400" dirty="0" err="1" smtClean="0"/>
              <a:t>громадянських</a:t>
            </a:r>
            <a:r>
              <a:rPr lang="ru-RU" sz="2400" dirty="0" smtClean="0"/>
              <a:t> </a:t>
            </a:r>
            <a:r>
              <a:rPr lang="ru-RU" sz="2400" dirty="0" err="1" smtClean="0"/>
              <a:t>і</a:t>
            </a:r>
            <a:r>
              <a:rPr lang="ru-RU" sz="2400" dirty="0" smtClean="0"/>
              <a:t> </a:t>
            </a:r>
            <a:r>
              <a:rPr lang="ru-RU" sz="2400" dirty="0" err="1" smtClean="0"/>
              <a:t>національно-визвольних</a:t>
            </a:r>
            <a:r>
              <a:rPr lang="ru-RU" sz="2400" dirty="0" smtClean="0"/>
              <a:t> </a:t>
            </a:r>
            <a:r>
              <a:rPr lang="ru-RU" sz="2400" dirty="0" err="1" smtClean="0"/>
              <a:t>війнах</a:t>
            </a:r>
            <a:r>
              <a:rPr lang="ru-RU" sz="2400" dirty="0" smtClean="0"/>
              <a:t> </a:t>
            </a:r>
            <a:r>
              <a:rPr lang="ru-RU" sz="2400" dirty="0" err="1" smtClean="0"/>
              <a:t>цивільного</a:t>
            </a:r>
            <a:r>
              <a:rPr lang="ru-RU" sz="2400" dirty="0" smtClean="0"/>
              <a:t> </a:t>
            </a:r>
            <a:r>
              <a:rPr lang="ru-RU" sz="2400" dirty="0" err="1" smtClean="0"/>
              <a:t>населення</a:t>
            </a:r>
            <a:r>
              <a:rPr lang="ru-RU" sz="2400" dirty="0" smtClean="0"/>
              <a:t> </a:t>
            </a:r>
            <a:r>
              <a:rPr lang="ru-RU" sz="2400" dirty="0" err="1" smtClean="0"/>
              <a:t>гине</a:t>
            </a:r>
            <a:r>
              <a:rPr lang="ru-RU" sz="2400" dirty="0" smtClean="0"/>
              <a:t> </a:t>
            </a:r>
            <a:r>
              <a:rPr lang="ru-RU" sz="2400" dirty="0" err="1" smtClean="0"/>
              <a:t>в</a:t>
            </a:r>
            <a:r>
              <a:rPr lang="ru-RU" sz="2400" dirty="0" smtClean="0"/>
              <a:t> три рази </a:t>
            </a:r>
            <a:r>
              <a:rPr lang="ru-RU" sz="2400" dirty="0" err="1" smtClean="0"/>
              <a:t>більше</a:t>
            </a:r>
            <a:r>
              <a:rPr lang="ru-RU" sz="2400" dirty="0" smtClean="0"/>
              <a:t>, </a:t>
            </a:r>
            <a:r>
              <a:rPr lang="ru-RU" sz="2400" dirty="0" err="1" smtClean="0"/>
              <a:t>ніж</a:t>
            </a:r>
            <a:r>
              <a:rPr lang="ru-RU" sz="2400" dirty="0" smtClean="0"/>
              <a:t> </a:t>
            </a:r>
            <a:r>
              <a:rPr lang="ru-RU" sz="2400" dirty="0" err="1" smtClean="0"/>
              <a:t>військових</a:t>
            </a:r>
            <a:r>
              <a:rPr lang="ru-RU" sz="2400" dirty="0" smtClean="0"/>
              <a:t>. І </a:t>
            </a:r>
            <a:r>
              <a:rPr lang="ru-RU" sz="2400" dirty="0" err="1" smtClean="0"/>
              <a:t>сьогодні</a:t>
            </a:r>
            <a:r>
              <a:rPr lang="ru-RU" sz="2400" dirty="0" smtClean="0"/>
              <a:t> на </a:t>
            </a:r>
            <a:r>
              <a:rPr lang="ru-RU" sz="2400" dirty="0" err="1" smtClean="0"/>
              <a:t>планеті</a:t>
            </a:r>
            <a:r>
              <a:rPr lang="ru-RU" sz="2400" dirty="0" smtClean="0"/>
              <a:t> </a:t>
            </a:r>
            <a:r>
              <a:rPr lang="ru-RU" sz="2400" dirty="0" err="1" smtClean="0"/>
              <a:t>продовжують</a:t>
            </a:r>
            <a:r>
              <a:rPr lang="ru-RU" sz="2400" dirty="0" smtClean="0"/>
              <a:t> </a:t>
            </a:r>
            <a:r>
              <a:rPr lang="ru-RU" sz="2400" dirty="0" err="1" smtClean="0"/>
              <a:t>існувати</a:t>
            </a:r>
            <a:r>
              <a:rPr lang="ru-RU" sz="2400" dirty="0" smtClean="0"/>
              <a:t> десятки </a:t>
            </a:r>
            <a:r>
              <a:rPr lang="ru-RU" sz="2400" dirty="0" err="1" smtClean="0"/>
              <a:t>точок</a:t>
            </a:r>
            <a:r>
              <a:rPr lang="ru-RU" sz="2400" dirty="0" smtClean="0"/>
              <a:t> </a:t>
            </a:r>
            <a:r>
              <a:rPr lang="ru-RU" sz="2400" dirty="0" err="1" smtClean="0"/>
              <a:t>потенційних</a:t>
            </a:r>
            <a:r>
              <a:rPr lang="ru-RU" sz="2400" dirty="0" smtClean="0"/>
              <a:t> </a:t>
            </a:r>
            <a:r>
              <a:rPr lang="ru-RU" sz="2400" dirty="0" err="1" smtClean="0"/>
              <a:t>міжнародних</a:t>
            </a:r>
            <a:r>
              <a:rPr lang="ru-RU" sz="2400" dirty="0" smtClean="0"/>
              <a:t> </a:t>
            </a:r>
            <a:r>
              <a:rPr lang="ru-RU" sz="2400" dirty="0" err="1" smtClean="0"/>
              <a:t>або</a:t>
            </a:r>
            <a:r>
              <a:rPr lang="ru-RU" sz="2400" dirty="0" smtClean="0"/>
              <a:t> </a:t>
            </a:r>
            <a:r>
              <a:rPr lang="ru-RU" sz="2400" dirty="0" err="1" smtClean="0"/>
              <a:t>міжнаціональних</a:t>
            </a:r>
            <a:r>
              <a:rPr lang="ru-RU" sz="2400" dirty="0" smtClean="0"/>
              <a:t> </a:t>
            </a:r>
            <a:r>
              <a:rPr lang="ru-RU" sz="2400" dirty="0" err="1" smtClean="0"/>
              <a:t>конфліктів</a:t>
            </a:r>
            <a:r>
              <a:rPr lang="ru-RU" sz="2400" dirty="0" smtClean="0"/>
              <a:t>.</a:t>
            </a:r>
          </a:p>
          <a:p>
            <a:endParaRPr lang="ru-RU" sz="2400" dirty="0"/>
          </a:p>
        </p:txBody>
      </p:sp>
    </p:spTree>
  </p:cSld>
  <p:clrMapOvr>
    <a:masterClrMapping/>
  </p:clrMapOvr>
  <p:transition spd="slow">
    <p:fade thruBlk="1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 smtClean="0"/>
              <a:t>Інколи</a:t>
            </a:r>
            <a:r>
              <a:rPr lang="ru-RU" dirty="0" smtClean="0"/>
              <a:t> </a:t>
            </a:r>
            <a:r>
              <a:rPr lang="ru-RU" dirty="0" err="1" smtClean="0"/>
              <a:t>об‘єктами</a:t>
            </a:r>
            <a:r>
              <a:rPr lang="ru-RU" dirty="0" smtClean="0"/>
              <a:t> </a:t>
            </a:r>
            <a:r>
              <a:rPr lang="ru-RU" dirty="0" err="1" smtClean="0"/>
              <a:t>терористичних</a:t>
            </a:r>
            <a:r>
              <a:rPr lang="ru-RU" dirty="0" smtClean="0"/>
              <a:t> атак </a:t>
            </a:r>
            <a:r>
              <a:rPr lang="ru-RU" dirty="0" err="1" smtClean="0"/>
              <a:t>стають</a:t>
            </a:r>
            <a:r>
              <a:rPr lang="ru-RU" dirty="0" smtClean="0"/>
              <a:t> </a:t>
            </a:r>
            <a:r>
              <a:rPr lang="ru-RU" dirty="0" err="1" smtClean="0"/>
              <a:t>пасажирські</a:t>
            </a:r>
            <a:r>
              <a:rPr lang="ru-RU" dirty="0" smtClean="0"/>
              <a:t> </a:t>
            </a:r>
            <a:r>
              <a:rPr lang="ru-RU" dirty="0" err="1" smtClean="0"/>
              <a:t>авіалайнери</a:t>
            </a:r>
            <a:endParaRPr lang="ru-RU" dirty="0"/>
          </a:p>
        </p:txBody>
      </p:sp>
      <p:pic>
        <p:nvPicPr>
          <p:cNvPr id="7" name="Рисунок 6" descr="image005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l="5106" r="5106"/>
          <a:stretch>
            <a:fillRect/>
          </a:stretch>
        </p:blipFill>
        <p:spPr/>
      </p:pic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slow">
    <p:fade thruBlk="1"/>
  </p:transition>
</p:sld>
</file>

<file path=ppt/theme/theme1.xml><?xml version="1.0" encoding="utf-8"?>
<a:theme xmlns:a="http://schemas.openxmlformats.org/drawingml/2006/main" name="BusDsgSld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TS010385269</Template>
  <TotalTime>96</TotalTime>
  <Words>1093</Words>
  <Application>Microsoft Office PowerPoint</Application>
  <PresentationFormat>Произвольный</PresentationFormat>
  <Paragraphs>34</Paragraphs>
  <Slides>27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28" baseType="lpstr">
      <vt:lpstr>BusDsgSld</vt:lpstr>
      <vt:lpstr>Глобальні проблеми людства </vt:lpstr>
      <vt:lpstr>Слайд 2</vt:lpstr>
      <vt:lpstr>Слайд 3</vt:lpstr>
      <vt:lpstr>Слайд 4</vt:lpstr>
      <vt:lpstr>Слайд 5</vt:lpstr>
      <vt:lpstr>Будівлі-близнюки Всесвітнього центру торгівлі у Нью-Йорку стали об‘єктом найстрашнішого теракту 11 вересня 2001 року</vt:lpstr>
      <vt:lpstr>Проблема роззброєння та збереження миру на Землі.</vt:lpstr>
      <vt:lpstr>Слайд 8</vt:lpstr>
      <vt:lpstr>Інколи об‘єктами терористичних атак стають пасажирські авіалайнери</vt:lpstr>
      <vt:lpstr>Дослідники виділяють декілька причин виникнення воєн: </vt:lpstr>
      <vt:lpstr>Слайд 11</vt:lpstr>
      <vt:lpstr>Політична напруженість</vt:lpstr>
      <vt:lpstr>Слайд 13</vt:lpstr>
      <vt:lpstr>Слайд 14</vt:lpstr>
      <vt:lpstr>Військовий гелікоптер</vt:lpstr>
      <vt:lpstr>Слайд 16</vt:lpstr>
      <vt:lpstr>Слайд 17</vt:lpstr>
      <vt:lpstr>Спеціальний підрозділ по боротьбі з тероризмом. США</vt:lpstr>
      <vt:lpstr>Слайд 19</vt:lpstr>
      <vt:lpstr>Слайд 20</vt:lpstr>
      <vt:lpstr>Під час військового конфлікту між Великою Британією та Аргентиною за Фолклендські (Мальвінські) острови, 1982 рік</vt:lpstr>
      <vt:lpstr>Слайд 22</vt:lpstr>
      <vt:lpstr>Слайд 23</vt:lpstr>
      <vt:lpstr>Слайд 24</vt:lpstr>
      <vt:lpstr>Слайд 25</vt:lpstr>
      <vt:lpstr>Слайд 26</vt:lpstr>
      <vt:lpstr>Дякую за увагу!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Глобальні проблеми людства </dc:title>
  <cp:lastModifiedBy>марина</cp:lastModifiedBy>
  <cp:revision>11</cp:revision>
  <dcterms:modified xsi:type="dcterms:W3CDTF">2013-12-13T17:06:30Z</dcterms:modified>
</cp:coreProperties>
</file>