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sldIdLst>
    <p:sldId id="256" r:id="rId2"/>
    <p:sldId id="265" r:id="rId3"/>
    <p:sldId id="266" r:id="rId4"/>
    <p:sldId id="264" r:id="rId5"/>
    <p:sldId id="257" r:id="rId6"/>
    <p:sldId id="258" r:id="rId7"/>
    <p:sldId id="259" r:id="rId8"/>
    <p:sldId id="260" r:id="rId9"/>
    <p:sldId id="261" r:id="rId10"/>
    <p:sldId id="262" r:id="rId11"/>
    <p:sldId id="263" r:id="rId1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5" autoAdjust="0"/>
    <p:restoredTop sz="86398" autoAdjust="0"/>
  </p:normalViewPr>
  <p:slideViewPr>
    <p:cSldViewPr>
      <p:cViewPr varScale="1">
        <p:scale>
          <a:sx n="76" d="100"/>
          <a:sy n="76" d="100"/>
        </p:scale>
        <p:origin x="-552" y="-90"/>
      </p:cViewPr>
      <p:guideLst>
        <p:guide orient="horz" pos="2160"/>
        <p:guide pos="2880"/>
      </p:guideLst>
    </p:cSldViewPr>
  </p:slideViewPr>
  <p:outlineViewPr>
    <p:cViewPr>
      <p:scale>
        <a:sx n="33" d="100"/>
        <a:sy n="33" d="100"/>
      </p:scale>
      <p:origin x="0" y="149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DB8C4-0296-44E6-998B-FC0A220B3A16}" type="datetimeFigureOut">
              <a:rPr lang="uk-UA" smtClean="0"/>
              <a:t>09.12.2014</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44D18B-3C8E-46D2-8D3F-68B84F0AA989}" type="slidenum">
              <a:rPr lang="uk-UA" smtClean="0"/>
              <a:t>‹№›</a:t>
            </a:fld>
            <a:endParaRPr lang="uk-UA"/>
          </a:p>
        </p:txBody>
      </p:sp>
    </p:spTree>
    <p:extLst>
      <p:ext uri="{BB962C8B-B14F-4D97-AF65-F5344CB8AC3E}">
        <p14:creationId xmlns:p14="http://schemas.microsoft.com/office/powerpoint/2010/main" val="3617534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EC44D18B-3C8E-46D2-8D3F-68B84F0AA989}" type="slidenum">
              <a:rPr lang="uk-UA" smtClean="0"/>
              <a:t>3</a:t>
            </a:fld>
            <a:endParaRPr lang="uk-UA"/>
          </a:p>
        </p:txBody>
      </p:sp>
    </p:spTree>
    <p:extLst>
      <p:ext uri="{BB962C8B-B14F-4D97-AF65-F5344CB8AC3E}">
        <p14:creationId xmlns:p14="http://schemas.microsoft.com/office/powerpoint/2010/main" val="613349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EC44D18B-3C8E-46D2-8D3F-68B84F0AA989}" type="slidenum">
              <a:rPr lang="uk-UA" smtClean="0"/>
              <a:t>11</a:t>
            </a:fld>
            <a:endParaRPr lang="uk-UA"/>
          </a:p>
        </p:txBody>
      </p:sp>
    </p:spTree>
    <p:extLst>
      <p:ext uri="{BB962C8B-B14F-4D97-AF65-F5344CB8AC3E}">
        <p14:creationId xmlns:p14="http://schemas.microsoft.com/office/powerpoint/2010/main" val="220501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28" name="Місце для дати 27"/>
          <p:cNvSpPr>
            <a:spLocks noGrp="1"/>
          </p:cNvSpPr>
          <p:nvPr>
            <p:ph type="dt" sz="half" idx="10"/>
          </p:nvPr>
        </p:nvSpPr>
        <p:spPr/>
        <p:txBody>
          <a:bodyPr/>
          <a:lstStyle>
            <a:extLst/>
          </a:lstStyle>
          <a:p>
            <a:fld id="{B9CE2B03-32D1-4C27-832B-729A218820FC}" type="datetimeFigureOut">
              <a:rPr lang="uk-UA" smtClean="0"/>
              <a:t>09.12.2014</a:t>
            </a:fld>
            <a:endParaRPr lang="uk-UA"/>
          </a:p>
        </p:txBody>
      </p:sp>
      <p:sp>
        <p:nvSpPr>
          <p:cNvPr id="17" name="Місце для нижнього колонтитула 16"/>
          <p:cNvSpPr>
            <a:spLocks noGrp="1"/>
          </p:cNvSpPr>
          <p:nvPr>
            <p:ph type="ftr" sz="quarter" idx="11"/>
          </p:nvPr>
        </p:nvSpPr>
        <p:spPr/>
        <p:txBody>
          <a:bodyPr/>
          <a:lstStyle>
            <a:extLst/>
          </a:lstStyle>
          <a:p>
            <a:endParaRPr lang="uk-UA"/>
          </a:p>
        </p:txBody>
      </p:sp>
      <p:sp>
        <p:nvSpPr>
          <p:cNvPr id="29" name="Місце для номера слайда 28"/>
          <p:cNvSpPr>
            <a:spLocks noGrp="1"/>
          </p:cNvSpPr>
          <p:nvPr>
            <p:ph type="sldNum" sz="quarter" idx="12"/>
          </p:nvPr>
        </p:nvSpPr>
        <p:spPr/>
        <p:txBody>
          <a:bodyPr/>
          <a:lstStyle>
            <a:extLst/>
          </a:lstStyle>
          <a:p>
            <a:fld id="{30D40C0B-CA13-4B46-B4BF-9AF1BCAC2553}" type="slidenum">
              <a:rPr lang="uk-UA" smtClean="0"/>
              <a:t>‹№›</a:t>
            </a:fld>
            <a:endParaRPr lang="uk-UA"/>
          </a:p>
        </p:txBody>
      </p:sp>
      <p:sp>
        <p:nvSpPr>
          <p:cNvPr id="32" name="Прямокут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кут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кут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кут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кут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uk-UA" smtClean="0"/>
              <a:t>Зразок заголовка</a:t>
            </a:r>
            <a:endParaRPr kumimoji="0" lang="en-US"/>
          </a:p>
        </p:txBody>
      </p:sp>
      <p:sp>
        <p:nvSpPr>
          <p:cNvPr id="9" name="Пі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uk-UA" smtClean="0"/>
              <a:t>Зразок підзаголовка</a:t>
            </a:r>
            <a:endParaRPr kumimoji="0" lang="en-US"/>
          </a:p>
        </p:txBody>
      </p:sp>
      <p:sp>
        <p:nvSpPr>
          <p:cNvPr id="56" name="Прямокут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кут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кут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кут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extLst/>
          </a:lstStyle>
          <a:p>
            <a:fld id="{B9CE2B03-32D1-4C27-832B-729A218820FC}" type="datetimeFigureOut">
              <a:rPr lang="uk-UA" smtClean="0"/>
              <a:t>09.12.2014</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30D40C0B-CA13-4B46-B4BF-9AF1BCAC2553}"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9"/>
            <a:ext cx="1981200" cy="5851525"/>
          </a:xfrm>
        </p:spPr>
        <p:txBody>
          <a:bodyPr vert="eaVert" anchor="ctr"/>
          <a:lstStyle>
            <a:extLs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609600" y="274639"/>
            <a:ext cx="5867400" cy="5851525"/>
          </a:xfrm>
        </p:spPr>
        <p:txBody>
          <a:bodyPr vert="eaVert"/>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extLst/>
          </a:lstStyle>
          <a:p>
            <a:fld id="{B9CE2B03-32D1-4C27-832B-729A218820FC}" type="datetimeFigureOut">
              <a:rPr lang="uk-UA" smtClean="0"/>
              <a:t>09.12.2014</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30D40C0B-CA13-4B46-B4BF-9AF1BCAC2553}"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uk-UA" smtClean="0"/>
              <a:t>Зразок заголовка</a:t>
            </a:r>
            <a:endParaRPr kumimoji="0" lang="en-US"/>
          </a:p>
        </p:txBody>
      </p:sp>
      <p:sp>
        <p:nvSpPr>
          <p:cNvPr id="3" name="Місце для вмісту 2"/>
          <p:cNvSpPr>
            <a:spLocks noGrp="1"/>
          </p:cNvSpPr>
          <p:nvPr>
            <p:ph idx="1"/>
          </p:nvPr>
        </p:nvSpPr>
        <p:spPr/>
        <p:txBody>
          <a:bodyPr/>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extLst/>
          </a:lstStyle>
          <a:p>
            <a:fld id="{B9CE2B03-32D1-4C27-832B-729A218820FC}" type="datetimeFigureOut">
              <a:rPr lang="uk-UA" smtClean="0"/>
              <a:t>09.12.2014</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30D40C0B-CA13-4B46-B4BF-9AF1BCAC2553}"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14" name="Поліліні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іліні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іліні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іліні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іліні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іліні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іліні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іліні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іліні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іліні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іліні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іліні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іліні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іліні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іліні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Місце для тексту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uk-UA" smtClean="0"/>
              <a:t>Зразок тексту</a:t>
            </a:r>
          </a:p>
        </p:txBody>
      </p:sp>
      <p:sp>
        <p:nvSpPr>
          <p:cNvPr id="4" name="Місце для дати 3"/>
          <p:cNvSpPr>
            <a:spLocks noGrp="1"/>
          </p:cNvSpPr>
          <p:nvPr>
            <p:ph type="dt" sz="half" idx="10"/>
          </p:nvPr>
        </p:nvSpPr>
        <p:spPr/>
        <p:txBody>
          <a:bodyPr/>
          <a:lstStyle>
            <a:extLst/>
          </a:lstStyle>
          <a:p>
            <a:fld id="{B9CE2B03-32D1-4C27-832B-729A218820FC}" type="datetimeFigureOut">
              <a:rPr lang="uk-UA" smtClean="0"/>
              <a:t>09.12.2014</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30D40C0B-CA13-4B46-B4BF-9AF1BCAC2553}" type="slidenum">
              <a:rPr lang="uk-UA" smtClean="0"/>
              <a:t>‹№›</a:t>
            </a:fld>
            <a:endParaRPr lang="uk-UA"/>
          </a:p>
        </p:txBody>
      </p:sp>
      <p:sp>
        <p:nvSpPr>
          <p:cNvPr id="7" name="Прямокут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uk-UA" smtClean="0"/>
              <a:t>Зразок заголовка</a:t>
            </a:r>
            <a:endParaRPr kumimoji="0" lang="en-US"/>
          </a:p>
        </p:txBody>
      </p:sp>
      <p:sp>
        <p:nvSpPr>
          <p:cNvPr id="8" name="Прямокут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кут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кут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кут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кут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uk-UA" smtClean="0"/>
              <a:t>Зразок заголовка</a:t>
            </a:r>
            <a:endParaRPr kumimoji="0" lang="en-US"/>
          </a:p>
        </p:txBody>
      </p:sp>
      <p:sp>
        <p:nvSpPr>
          <p:cNvPr id="3" name="Місце для вмісту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вмісту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extLst/>
          </a:lstStyle>
          <a:p>
            <a:fld id="{B9CE2B03-32D1-4C27-832B-729A218820FC}" type="datetimeFigureOut">
              <a:rPr lang="uk-UA" smtClean="0"/>
              <a:t>09.12.2014</a:t>
            </a:fld>
            <a:endParaRPr lang="uk-UA"/>
          </a:p>
        </p:txBody>
      </p:sp>
      <p:sp>
        <p:nvSpPr>
          <p:cNvPr id="6" name="Місце для нижнього колонтитула 5"/>
          <p:cNvSpPr>
            <a:spLocks noGrp="1"/>
          </p:cNvSpPr>
          <p:nvPr>
            <p:ph type="ftr" sz="quarter" idx="11"/>
          </p:nvPr>
        </p:nvSpPr>
        <p:spPr/>
        <p:txBody>
          <a:bodyPr/>
          <a:lstStyle>
            <a:extLst/>
          </a:lstStyle>
          <a:p>
            <a:endParaRPr lang="uk-UA"/>
          </a:p>
        </p:txBody>
      </p:sp>
      <p:sp>
        <p:nvSpPr>
          <p:cNvPr id="7" name="Місце для номера слайда 6"/>
          <p:cNvSpPr>
            <a:spLocks noGrp="1"/>
          </p:cNvSpPr>
          <p:nvPr>
            <p:ph type="sldNum" sz="quarter" idx="12"/>
          </p:nvPr>
        </p:nvSpPr>
        <p:spPr/>
        <p:txBody>
          <a:bodyPr/>
          <a:lstStyle>
            <a:extLst/>
          </a:lstStyle>
          <a:p>
            <a:fld id="{30D40C0B-CA13-4B46-B4BF-9AF1BCAC2553}"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25" name="Прямокут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uk-UA" smtClean="0"/>
              <a:t>Зразок тексту</a:t>
            </a:r>
          </a:p>
        </p:txBody>
      </p:sp>
      <p:sp>
        <p:nvSpPr>
          <p:cNvPr id="4" name="Місце для тексту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uk-UA" smtClean="0"/>
              <a:t>Зразок тексту</a:t>
            </a:r>
          </a:p>
        </p:txBody>
      </p:sp>
      <p:sp>
        <p:nvSpPr>
          <p:cNvPr id="5" name="Місце для вмісту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6" name="Місце для вмісту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7" name="Місце для дати 6"/>
          <p:cNvSpPr>
            <a:spLocks noGrp="1"/>
          </p:cNvSpPr>
          <p:nvPr>
            <p:ph type="dt" sz="half" idx="10"/>
          </p:nvPr>
        </p:nvSpPr>
        <p:spPr/>
        <p:txBody>
          <a:bodyPr/>
          <a:lstStyle>
            <a:extLst/>
          </a:lstStyle>
          <a:p>
            <a:fld id="{B9CE2B03-32D1-4C27-832B-729A218820FC}" type="datetimeFigureOut">
              <a:rPr lang="uk-UA" smtClean="0"/>
              <a:t>09.12.2014</a:t>
            </a:fld>
            <a:endParaRPr lang="uk-UA"/>
          </a:p>
        </p:txBody>
      </p:sp>
      <p:sp>
        <p:nvSpPr>
          <p:cNvPr id="8" name="Місце для нижнього колонтитула 7"/>
          <p:cNvSpPr>
            <a:spLocks noGrp="1"/>
          </p:cNvSpPr>
          <p:nvPr>
            <p:ph type="ftr" sz="quarter" idx="11"/>
          </p:nvPr>
        </p:nvSpPr>
        <p:spPr/>
        <p:txBody>
          <a:bodyPr/>
          <a:lstStyle>
            <a:extLst/>
          </a:lstStyle>
          <a:p>
            <a:endParaRPr lang="uk-UA"/>
          </a:p>
        </p:txBody>
      </p:sp>
      <p:sp>
        <p:nvSpPr>
          <p:cNvPr id="9" name="Місце для номера слайда 8"/>
          <p:cNvSpPr>
            <a:spLocks noGrp="1"/>
          </p:cNvSpPr>
          <p:nvPr>
            <p:ph type="sldNum" sz="quarter" idx="12"/>
          </p:nvPr>
        </p:nvSpPr>
        <p:spPr/>
        <p:txBody>
          <a:bodyPr/>
          <a:lstStyle>
            <a:extLst/>
          </a:lstStyle>
          <a:p>
            <a:fld id="{30D40C0B-CA13-4B46-B4BF-9AF1BCAC2553}" type="slidenum">
              <a:rPr lang="uk-UA" smtClean="0"/>
              <a:t>‹№›</a:t>
            </a:fld>
            <a:endParaRPr lang="uk-UA"/>
          </a:p>
        </p:txBody>
      </p:sp>
      <p:sp>
        <p:nvSpPr>
          <p:cNvPr id="16" name="Прямокут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кут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кут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кут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кут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кут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кут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кут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кут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uk-UA" smtClean="0"/>
              <a:t>Зразок заголовка</a:t>
            </a:r>
            <a:endParaRPr kumimoji="0" lang="en-US"/>
          </a:p>
        </p:txBody>
      </p:sp>
      <p:sp>
        <p:nvSpPr>
          <p:cNvPr id="3" name="Місце для дати 2"/>
          <p:cNvSpPr>
            <a:spLocks noGrp="1"/>
          </p:cNvSpPr>
          <p:nvPr>
            <p:ph type="dt" sz="half" idx="10"/>
          </p:nvPr>
        </p:nvSpPr>
        <p:spPr/>
        <p:txBody>
          <a:bodyPr/>
          <a:lstStyle>
            <a:extLst/>
          </a:lstStyle>
          <a:p>
            <a:fld id="{B9CE2B03-32D1-4C27-832B-729A218820FC}" type="datetimeFigureOut">
              <a:rPr lang="uk-UA" smtClean="0"/>
              <a:t>09.12.2014</a:t>
            </a:fld>
            <a:endParaRPr lang="uk-UA"/>
          </a:p>
        </p:txBody>
      </p:sp>
      <p:sp>
        <p:nvSpPr>
          <p:cNvPr id="4" name="Місце для нижнього колонтитула 3"/>
          <p:cNvSpPr>
            <a:spLocks noGrp="1"/>
          </p:cNvSpPr>
          <p:nvPr>
            <p:ph type="ftr" sz="quarter" idx="11"/>
          </p:nvPr>
        </p:nvSpPr>
        <p:spPr/>
        <p:txBody>
          <a:bodyPr/>
          <a:lstStyle>
            <a:extLst/>
          </a:lstStyle>
          <a:p>
            <a:endParaRPr lang="uk-UA"/>
          </a:p>
        </p:txBody>
      </p:sp>
      <p:sp>
        <p:nvSpPr>
          <p:cNvPr id="5" name="Місце для номера слайда 4"/>
          <p:cNvSpPr>
            <a:spLocks noGrp="1"/>
          </p:cNvSpPr>
          <p:nvPr>
            <p:ph type="sldNum" sz="quarter" idx="12"/>
          </p:nvPr>
        </p:nvSpPr>
        <p:spPr/>
        <p:txBody>
          <a:bodyPr/>
          <a:lstStyle>
            <a:extLst/>
          </a:lstStyle>
          <a:p>
            <a:fld id="{30D40C0B-CA13-4B46-B4BF-9AF1BCAC2553}"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extLst/>
          </a:lstStyle>
          <a:p>
            <a:fld id="{B9CE2B03-32D1-4C27-832B-729A218820FC}" type="datetimeFigureOut">
              <a:rPr lang="uk-UA" smtClean="0"/>
              <a:t>09.12.2014</a:t>
            </a:fld>
            <a:endParaRPr lang="uk-UA"/>
          </a:p>
        </p:txBody>
      </p:sp>
      <p:sp>
        <p:nvSpPr>
          <p:cNvPr id="3" name="Місце для нижнього колонтитула 2"/>
          <p:cNvSpPr>
            <a:spLocks noGrp="1"/>
          </p:cNvSpPr>
          <p:nvPr>
            <p:ph type="ftr" sz="quarter" idx="11"/>
          </p:nvPr>
        </p:nvSpPr>
        <p:spPr/>
        <p:txBody>
          <a:bodyPr/>
          <a:lstStyle>
            <a:extLst/>
          </a:lstStyle>
          <a:p>
            <a:endParaRPr lang="uk-UA"/>
          </a:p>
        </p:txBody>
      </p:sp>
      <p:sp>
        <p:nvSpPr>
          <p:cNvPr id="4" name="Місце для номера слайда 3"/>
          <p:cNvSpPr>
            <a:spLocks noGrp="1"/>
          </p:cNvSpPr>
          <p:nvPr>
            <p:ph type="sldNum" sz="quarter" idx="12"/>
          </p:nvPr>
        </p:nvSpPr>
        <p:spPr/>
        <p:txBody>
          <a:bodyPr/>
          <a:lstStyle>
            <a:extLst/>
          </a:lstStyle>
          <a:p>
            <a:fld id="{30D40C0B-CA13-4B46-B4BF-9AF1BCAC2553}"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uk-UA" smtClean="0"/>
              <a:t>Зразок заголовка</a:t>
            </a:r>
            <a:endParaRPr kumimoji="0" lang="en-US"/>
          </a:p>
        </p:txBody>
      </p:sp>
      <p:sp>
        <p:nvSpPr>
          <p:cNvPr id="3" name="Місце для тексту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uk-UA" smtClean="0"/>
              <a:t>Зразок тексту</a:t>
            </a:r>
          </a:p>
        </p:txBody>
      </p:sp>
      <p:sp>
        <p:nvSpPr>
          <p:cNvPr id="4" name="Місце для вмісту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extLst/>
          </a:lstStyle>
          <a:p>
            <a:fld id="{B9CE2B03-32D1-4C27-832B-729A218820FC}" type="datetimeFigureOut">
              <a:rPr lang="uk-UA" smtClean="0"/>
              <a:t>09.12.2014</a:t>
            </a:fld>
            <a:endParaRPr lang="uk-UA"/>
          </a:p>
        </p:txBody>
      </p:sp>
      <p:sp>
        <p:nvSpPr>
          <p:cNvPr id="6" name="Місце для нижнього колонтитула 5"/>
          <p:cNvSpPr>
            <a:spLocks noGrp="1"/>
          </p:cNvSpPr>
          <p:nvPr>
            <p:ph type="ftr" sz="quarter" idx="11"/>
          </p:nvPr>
        </p:nvSpPr>
        <p:spPr/>
        <p:txBody>
          <a:bodyPr/>
          <a:lstStyle>
            <a:extLst/>
          </a:lstStyle>
          <a:p>
            <a:endParaRPr lang="uk-UA"/>
          </a:p>
        </p:txBody>
      </p:sp>
      <p:sp>
        <p:nvSpPr>
          <p:cNvPr id="7" name="Місце для номера слайда 6"/>
          <p:cNvSpPr>
            <a:spLocks noGrp="1"/>
          </p:cNvSpPr>
          <p:nvPr>
            <p:ph type="sldNum" sz="quarter" idx="12"/>
          </p:nvPr>
        </p:nvSpPr>
        <p:spPr/>
        <p:txBody>
          <a:bodyPr/>
          <a:lstStyle>
            <a:extLst/>
          </a:lstStyle>
          <a:p>
            <a:fld id="{30D40C0B-CA13-4B46-B4BF-9AF1BCAC2553}"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8" name="Прямокут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 сполучна ліні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увати 9"/>
          <p:cNvGrpSpPr/>
          <p:nvPr/>
        </p:nvGrpSpPr>
        <p:grpSpPr>
          <a:xfrm rot="5400000">
            <a:off x="8514581" y="1219200"/>
            <a:ext cx="132763" cy="128466"/>
            <a:chOff x="6668087" y="1297746"/>
            <a:chExt cx="161840" cy="156602"/>
          </a:xfrm>
        </p:grpSpPr>
        <p:cxnSp>
          <p:nvCxnSpPr>
            <p:cNvPr id="15" name="Пряма сполучна ліні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 сполучна ліні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 сполучна ліні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uk-UA" smtClean="0"/>
              <a:t>Зразок заголовка</a:t>
            </a:r>
            <a:endParaRPr kumimoji="0" lang="en-US"/>
          </a:p>
        </p:txBody>
      </p:sp>
      <p:sp>
        <p:nvSpPr>
          <p:cNvPr id="3" name="Місце для зображення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uk-UA" smtClean="0"/>
              <a:t>Клацніть піктограму, щоб додати зображення</a:t>
            </a:r>
            <a:endParaRPr kumimoji="0" lang="en-US"/>
          </a:p>
        </p:txBody>
      </p:sp>
      <p:sp>
        <p:nvSpPr>
          <p:cNvPr id="4" name="Місце для тексту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uk-UA" smtClean="0"/>
              <a:t>Зразок тексту</a:t>
            </a:r>
          </a:p>
        </p:txBody>
      </p:sp>
      <p:grpSp>
        <p:nvGrpSpPr>
          <p:cNvPr id="14" name="Групувати 13"/>
          <p:cNvGrpSpPr/>
          <p:nvPr/>
        </p:nvGrpSpPr>
        <p:grpSpPr>
          <a:xfrm rot="5400000">
            <a:off x="8666981" y="1371600"/>
            <a:ext cx="132763" cy="128466"/>
            <a:chOff x="6668087" y="1297746"/>
            <a:chExt cx="161840" cy="156602"/>
          </a:xfrm>
        </p:grpSpPr>
        <p:cxnSp>
          <p:nvCxnSpPr>
            <p:cNvPr id="11" name="Пряма сполучна ліні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 сполучна ліні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 сполучна ліні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увати 17"/>
          <p:cNvGrpSpPr/>
          <p:nvPr/>
        </p:nvGrpSpPr>
        <p:grpSpPr>
          <a:xfrm rot="5400000">
            <a:off x="8320088" y="1474763"/>
            <a:ext cx="132763" cy="128466"/>
            <a:chOff x="6668087" y="1297746"/>
            <a:chExt cx="161840" cy="156602"/>
          </a:xfrm>
        </p:grpSpPr>
        <p:cxnSp>
          <p:nvCxnSpPr>
            <p:cNvPr id="19" name="Пряма сполучна ліні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 сполучна ліні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 сполучна ліні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Місце для дати 4"/>
          <p:cNvSpPr>
            <a:spLocks noGrp="1"/>
          </p:cNvSpPr>
          <p:nvPr>
            <p:ph type="dt" sz="half" idx="10"/>
          </p:nvPr>
        </p:nvSpPr>
        <p:spPr>
          <a:xfrm>
            <a:off x="6477000" y="55499"/>
            <a:ext cx="2133600" cy="365125"/>
          </a:xfrm>
        </p:spPr>
        <p:txBody>
          <a:bodyPr/>
          <a:lstStyle>
            <a:extLst/>
          </a:lstStyle>
          <a:p>
            <a:fld id="{B9CE2B03-32D1-4C27-832B-729A218820FC}" type="datetimeFigureOut">
              <a:rPr lang="uk-UA" smtClean="0"/>
              <a:t>09.12.2014</a:t>
            </a:fld>
            <a:endParaRPr lang="uk-UA"/>
          </a:p>
        </p:txBody>
      </p:sp>
      <p:sp>
        <p:nvSpPr>
          <p:cNvPr id="6" name="Місце для нижнього колонтитула 5"/>
          <p:cNvSpPr>
            <a:spLocks noGrp="1"/>
          </p:cNvSpPr>
          <p:nvPr>
            <p:ph type="ftr" sz="quarter" idx="11"/>
          </p:nvPr>
        </p:nvSpPr>
        <p:spPr>
          <a:xfrm>
            <a:off x="914400" y="55499"/>
            <a:ext cx="5562600" cy="365125"/>
          </a:xfrm>
        </p:spPr>
        <p:txBody>
          <a:bodyPr/>
          <a:lstStyle>
            <a:extLst/>
          </a:lstStyle>
          <a:p>
            <a:endParaRPr lang="uk-UA"/>
          </a:p>
        </p:txBody>
      </p:sp>
      <p:sp>
        <p:nvSpPr>
          <p:cNvPr id="7" name="Місце для номера слайда 6"/>
          <p:cNvSpPr>
            <a:spLocks noGrp="1"/>
          </p:cNvSpPr>
          <p:nvPr>
            <p:ph type="sldNum" sz="quarter" idx="12"/>
          </p:nvPr>
        </p:nvSpPr>
        <p:spPr>
          <a:xfrm>
            <a:off x="8610600" y="55499"/>
            <a:ext cx="457200" cy="365125"/>
          </a:xfrm>
        </p:spPr>
        <p:txBody>
          <a:bodyPr/>
          <a:lstStyle>
            <a:extLst/>
          </a:lstStyle>
          <a:p>
            <a:fld id="{30D40C0B-CA13-4B46-B4BF-9AF1BCAC2553}"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кут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кут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кут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кут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кут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кут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кут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кут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кут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Місце для заголовка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uk-UA" smtClean="0"/>
              <a:t>Зразок заголовка</a:t>
            </a:r>
            <a:endParaRPr kumimoji="0" lang="en-US"/>
          </a:p>
        </p:txBody>
      </p:sp>
      <p:sp>
        <p:nvSpPr>
          <p:cNvPr id="13" name="Місце для тексту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14" name="Місце для дати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9CE2B03-32D1-4C27-832B-729A218820FC}" type="datetimeFigureOut">
              <a:rPr lang="uk-UA" smtClean="0"/>
              <a:t>09.12.2014</a:t>
            </a:fld>
            <a:endParaRPr lang="uk-UA"/>
          </a:p>
        </p:txBody>
      </p:sp>
      <p:sp>
        <p:nvSpPr>
          <p:cNvPr id="3" name="Місце для нижнього колонтитула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uk-UA"/>
          </a:p>
        </p:txBody>
      </p:sp>
      <p:sp>
        <p:nvSpPr>
          <p:cNvPr id="23" name="Місце для номера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0D40C0B-CA13-4B46-B4BF-9AF1BCAC2553}"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4653136"/>
            <a:ext cx="7772400" cy="1975104"/>
          </a:xfrm>
        </p:spPr>
        <p:txBody>
          <a:bodyPr/>
          <a:lstStyle/>
          <a:p>
            <a:r>
              <a:rPr lang="en-US" dirty="0" smtClean="0"/>
              <a:t>The </a:t>
            </a:r>
            <a:r>
              <a:rPr lang="en-US" dirty="0" smtClean="0"/>
              <a:t>Beatles</a:t>
            </a:r>
            <a:endParaRPr lang="uk-UA" dirty="0"/>
          </a:p>
        </p:txBody>
      </p:sp>
      <p:pic>
        <p:nvPicPr>
          <p:cNvPr id="4098" name="Picture 2" descr="http://wfiles.brothersoft.com/t/the-beatles-wallpaper_151941-1920x10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994" y="13712"/>
            <a:ext cx="7778896" cy="437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323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0648"/>
            <a:ext cx="7772400" cy="914400"/>
          </a:xfrm>
        </p:spPr>
        <p:txBody>
          <a:bodyPr>
            <a:normAutofit fontScale="90000"/>
          </a:bodyPr>
          <a:lstStyle/>
          <a:p>
            <a:r>
              <a:rPr lang="en-US" dirty="0" smtClean="0"/>
              <a:t>A dentist introduced The Beatles to LSD.</a:t>
            </a:r>
            <a:endParaRPr lang="uk-UA" dirty="0"/>
          </a:p>
        </p:txBody>
      </p:sp>
      <p:sp>
        <p:nvSpPr>
          <p:cNvPr id="3" name="Місце для вмісту 2"/>
          <p:cNvSpPr>
            <a:spLocks noGrp="1"/>
          </p:cNvSpPr>
          <p:nvPr>
            <p:ph idx="1"/>
          </p:nvPr>
        </p:nvSpPr>
        <p:spPr>
          <a:xfrm>
            <a:off x="107504" y="1484784"/>
            <a:ext cx="8331616" cy="2980927"/>
          </a:xfrm>
        </p:spPr>
        <p:txBody>
          <a:bodyPr>
            <a:normAutofit fontScale="62500" lnSpcReduction="20000"/>
          </a:bodyPr>
          <a:lstStyle/>
          <a:p>
            <a:r>
              <a:rPr lang="en-US" dirty="0" smtClean="0"/>
              <a:t>John Riley, the "wicked dentist" as George Harrison described him, introduced Harrison, Harrison's wife, Patti Boyd, John Lennon, and Lennon's wife, Cynthia Lennon, to LSD when they were all hanging out. After putting it into their coffees, Cynthia Lennon described the room "as big as the Albert Hall". In "The Beatles Anthology," the incident is recalled by Harrison:</a:t>
            </a:r>
          </a:p>
          <a:p>
            <a:endParaRPr lang="en-US" dirty="0" smtClean="0"/>
          </a:p>
          <a:p>
            <a:r>
              <a:rPr lang="en-US" dirty="0" smtClean="0"/>
              <a:t>The first time we took LSD was an accident. It happened sometime in 1965, between albums and tours. We were innocent victims of the wicked dentist whom we'd met and had dinner with a few times...</a:t>
            </a:r>
          </a:p>
          <a:p>
            <a:r>
              <a:rPr lang="en-US" dirty="0" smtClean="0"/>
              <a:t>...The dentist said something to John and John turned to me and said, 'We've had LSD.'</a:t>
            </a:r>
          </a:p>
        </p:txBody>
      </p:sp>
      <p:pic>
        <p:nvPicPr>
          <p:cNvPr id="1026" name="Picture 2" descr="Beat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390216"/>
            <a:ext cx="4762500" cy="234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538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John Lennon was drunk when he first met Paul McCartney.</a:t>
            </a:r>
            <a:endParaRPr lang="uk-UA" dirty="0"/>
          </a:p>
        </p:txBody>
      </p:sp>
      <p:sp>
        <p:nvSpPr>
          <p:cNvPr id="3" name="Місце для вмісту 2"/>
          <p:cNvSpPr>
            <a:spLocks noGrp="1"/>
          </p:cNvSpPr>
          <p:nvPr>
            <p:ph idx="1"/>
          </p:nvPr>
        </p:nvSpPr>
        <p:spPr>
          <a:xfrm>
            <a:off x="457200" y="1600201"/>
            <a:ext cx="8219256" cy="2692895"/>
          </a:xfrm>
        </p:spPr>
        <p:txBody>
          <a:bodyPr>
            <a:normAutofit fontScale="70000" lnSpcReduction="20000"/>
          </a:bodyPr>
          <a:lstStyle/>
          <a:p>
            <a:pPr marL="68580" indent="0">
              <a:buNone/>
            </a:pPr>
            <a:endParaRPr lang="en-US" dirty="0" smtClean="0"/>
          </a:p>
          <a:p>
            <a:r>
              <a:rPr lang="en-US" dirty="0" smtClean="0"/>
              <a:t>On July 6, 1957, Paul McCartney met John Lennon of The Quarrymen. After The Quarrymen show, the two ended up playing music together and Lennon was pretty drunk, recalled McCartney:</a:t>
            </a:r>
          </a:p>
          <a:p>
            <a:endParaRPr lang="en-US" dirty="0" smtClean="0"/>
          </a:p>
          <a:p>
            <a:r>
              <a:rPr lang="en-US" dirty="0" smtClean="0"/>
              <a:t>At </a:t>
            </a:r>
            <a:r>
              <a:rPr lang="en-US" dirty="0" err="1" smtClean="0"/>
              <a:t>Woolton</a:t>
            </a:r>
            <a:r>
              <a:rPr lang="en-US" dirty="0" smtClean="0"/>
              <a:t> village I met him. I was a fat schoolboy and I realized he was drunk. </a:t>
            </a:r>
            <a:endParaRPr lang="ru-RU" dirty="0" smtClean="0"/>
          </a:p>
          <a:p>
            <a:r>
              <a:rPr lang="en-US" dirty="0" smtClean="0"/>
              <a:t>In</a:t>
            </a:r>
            <a:r>
              <a:rPr lang="en-US" baseline="0" dirty="0" smtClean="0"/>
              <a:t> that time </a:t>
            </a:r>
            <a:r>
              <a:rPr lang="en-US" dirty="0" smtClean="0"/>
              <a:t>McCartney </a:t>
            </a:r>
            <a:r>
              <a:rPr lang="en-US" dirty="0" smtClean="0"/>
              <a:t>was 15 and Lennon 16.</a:t>
            </a:r>
            <a:endParaRPr lang="uk-UA" dirty="0"/>
          </a:p>
        </p:txBody>
      </p:sp>
      <p:pic>
        <p:nvPicPr>
          <p:cNvPr id="2050" name="Picture 2" descr="john lennon paul mccart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437112"/>
            <a:ext cx="5429250"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816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en-US" dirty="0" smtClean="0"/>
              <a:t>The members of the band:</a:t>
            </a:r>
            <a:endParaRPr lang="uk-UA" dirty="0"/>
          </a:p>
        </p:txBody>
      </p:sp>
      <p:sp>
        <p:nvSpPr>
          <p:cNvPr id="7" name="Місце для тексту 6"/>
          <p:cNvSpPr>
            <a:spLocks noGrp="1"/>
          </p:cNvSpPr>
          <p:nvPr>
            <p:ph type="body" idx="1"/>
          </p:nvPr>
        </p:nvSpPr>
        <p:spPr>
          <a:xfrm>
            <a:off x="467544" y="1844824"/>
            <a:ext cx="4040188" cy="639762"/>
          </a:xfrm>
        </p:spPr>
        <p:txBody>
          <a:bodyPr/>
          <a:lstStyle/>
          <a:p>
            <a:r>
              <a:rPr lang="en-US" dirty="0" smtClean="0"/>
              <a:t>John Lennon</a:t>
            </a:r>
            <a:endParaRPr lang="en-US" b="0" dirty="0"/>
          </a:p>
        </p:txBody>
      </p:sp>
      <p:sp>
        <p:nvSpPr>
          <p:cNvPr id="9" name="Місце для тексту 8"/>
          <p:cNvSpPr>
            <a:spLocks noGrp="1"/>
          </p:cNvSpPr>
          <p:nvPr>
            <p:ph type="body" sz="half" idx="3"/>
          </p:nvPr>
        </p:nvSpPr>
        <p:spPr/>
        <p:txBody>
          <a:bodyPr/>
          <a:lstStyle/>
          <a:p>
            <a:r>
              <a:rPr lang="en-US" dirty="0"/>
              <a:t>Paul McCartney</a:t>
            </a:r>
            <a:endParaRPr lang="uk-UA" dirty="0"/>
          </a:p>
        </p:txBody>
      </p:sp>
      <p:sp>
        <p:nvSpPr>
          <p:cNvPr id="8" name="Місце для вмісту 7"/>
          <p:cNvSpPr>
            <a:spLocks noGrp="1"/>
          </p:cNvSpPr>
          <p:nvPr>
            <p:ph sz="quarter" idx="2"/>
          </p:nvPr>
        </p:nvSpPr>
        <p:spPr/>
        <p:txBody>
          <a:bodyPr/>
          <a:lstStyle/>
          <a:p>
            <a:endParaRPr lang="uk-UA" dirty="0"/>
          </a:p>
        </p:txBody>
      </p:sp>
      <p:sp>
        <p:nvSpPr>
          <p:cNvPr id="10" name="Місце для вмісту 9"/>
          <p:cNvSpPr>
            <a:spLocks noGrp="1"/>
          </p:cNvSpPr>
          <p:nvPr>
            <p:ph sz="quarter" idx="4"/>
          </p:nvPr>
        </p:nvSpPr>
        <p:spPr/>
        <p:txBody>
          <a:bodyPr/>
          <a:lstStyle/>
          <a:p>
            <a:endParaRPr lang="uk-UA"/>
          </a:p>
        </p:txBody>
      </p:sp>
      <p:pic>
        <p:nvPicPr>
          <p:cNvPr id="5122" name="Picture 2" descr="http://www.johnlennon.com/wp-content/themes/jl/images/home-galler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492866"/>
            <a:ext cx="3964346" cy="39604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1.moskva.fm/uimg/artists/source/e3/e3248b1d9ebf420fdf9378c3e0a06ad8.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744" y="2672901"/>
            <a:ext cx="4097563" cy="36003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49617" y="6396335"/>
            <a:ext cx="1944216" cy="461665"/>
          </a:xfrm>
          <a:prstGeom prst="rect">
            <a:avLst/>
          </a:prstGeom>
          <a:noFill/>
        </p:spPr>
        <p:txBody>
          <a:bodyPr wrap="square" rtlCol="0">
            <a:spAutoFit/>
          </a:bodyPr>
          <a:lstStyle/>
          <a:p>
            <a:pPr algn="ctr"/>
            <a:r>
              <a:rPr lang="en-US" sz="2400" dirty="0" smtClean="0"/>
              <a:t>1940 - 1980</a:t>
            </a:r>
            <a:endParaRPr lang="uk-UA" sz="2400" dirty="0"/>
          </a:p>
        </p:txBody>
      </p:sp>
      <p:sp>
        <p:nvSpPr>
          <p:cNvPr id="11" name="TextBox 10"/>
          <p:cNvSpPr txBox="1"/>
          <p:nvPr/>
        </p:nvSpPr>
        <p:spPr>
          <a:xfrm>
            <a:off x="5689417" y="6318837"/>
            <a:ext cx="1944216" cy="461665"/>
          </a:xfrm>
          <a:prstGeom prst="rect">
            <a:avLst/>
          </a:prstGeom>
          <a:noFill/>
        </p:spPr>
        <p:txBody>
          <a:bodyPr wrap="square" rtlCol="0">
            <a:spAutoFit/>
          </a:bodyPr>
          <a:lstStyle/>
          <a:p>
            <a:pPr algn="ctr"/>
            <a:r>
              <a:rPr lang="en-US" sz="2400" dirty="0" smtClean="0"/>
              <a:t>1942</a:t>
            </a:r>
            <a:endParaRPr lang="uk-UA" sz="2400" dirty="0"/>
          </a:p>
        </p:txBody>
      </p:sp>
    </p:spTree>
    <p:extLst>
      <p:ext uri="{BB962C8B-B14F-4D97-AF65-F5344CB8AC3E}">
        <p14:creationId xmlns:p14="http://schemas.microsoft.com/office/powerpoint/2010/main" val="4077672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members of the band:</a:t>
            </a:r>
            <a:endParaRPr lang="uk-UA" dirty="0"/>
          </a:p>
        </p:txBody>
      </p:sp>
      <p:sp>
        <p:nvSpPr>
          <p:cNvPr id="3" name="Місце для тексту 2"/>
          <p:cNvSpPr>
            <a:spLocks noGrp="1"/>
          </p:cNvSpPr>
          <p:nvPr>
            <p:ph type="body" idx="1"/>
          </p:nvPr>
        </p:nvSpPr>
        <p:spPr/>
        <p:txBody>
          <a:bodyPr/>
          <a:lstStyle/>
          <a:p>
            <a:r>
              <a:rPr lang="en-US" dirty="0"/>
              <a:t>George Harrison</a:t>
            </a:r>
            <a:endParaRPr lang="uk-UA" dirty="0"/>
          </a:p>
        </p:txBody>
      </p:sp>
      <p:sp>
        <p:nvSpPr>
          <p:cNvPr id="4" name="Місце для тексту 3"/>
          <p:cNvSpPr>
            <a:spLocks noGrp="1"/>
          </p:cNvSpPr>
          <p:nvPr>
            <p:ph type="body" sz="half" idx="3"/>
          </p:nvPr>
        </p:nvSpPr>
        <p:spPr/>
        <p:txBody>
          <a:bodyPr/>
          <a:lstStyle/>
          <a:p>
            <a:r>
              <a:rPr lang="en-US" dirty="0" err="1"/>
              <a:t>Ringo</a:t>
            </a:r>
            <a:r>
              <a:rPr lang="en-US" dirty="0"/>
              <a:t> Starr</a:t>
            </a:r>
            <a:endParaRPr lang="uk-UA" dirty="0"/>
          </a:p>
        </p:txBody>
      </p:sp>
      <p:sp>
        <p:nvSpPr>
          <p:cNvPr id="5" name="Місце для вмісту 4"/>
          <p:cNvSpPr>
            <a:spLocks noGrp="1"/>
          </p:cNvSpPr>
          <p:nvPr>
            <p:ph sz="quarter" idx="2"/>
          </p:nvPr>
        </p:nvSpPr>
        <p:spPr/>
        <p:txBody>
          <a:bodyPr/>
          <a:lstStyle/>
          <a:p>
            <a:endParaRPr lang="uk-UA" dirty="0"/>
          </a:p>
        </p:txBody>
      </p:sp>
      <p:sp>
        <p:nvSpPr>
          <p:cNvPr id="6" name="Місце для вмісту 5"/>
          <p:cNvSpPr>
            <a:spLocks noGrp="1"/>
          </p:cNvSpPr>
          <p:nvPr>
            <p:ph sz="quarter" idx="4"/>
          </p:nvPr>
        </p:nvSpPr>
        <p:spPr/>
        <p:txBody>
          <a:bodyPr/>
          <a:lstStyle/>
          <a:p>
            <a:endParaRPr lang="uk-UA"/>
          </a:p>
        </p:txBody>
      </p:sp>
      <p:pic>
        <p:nvPicPr>
          <p:cNvPr id="6146" name="Picture 2" descr="http://a4.files.biography.com/image/upload/c_fill,dpr_1.0,g_face,h_300,q_80,w_300/MTE5NTU2MzE2MDcwNjQzMj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459722"/>
            <a:ext cx="3960440" cy="396044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cdn.riffraf.net/wp-content/uploads/2013/02/george-harrison-liv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41" y="2792861"/>
            <a:ext cx="4334423" cy="32941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45644" y="6189329"/>
            <a:ext cx="1944216" cy="461665"/>
          </a:xfrm>
          <a:prstGeom prst="rect">
            <a:avLst/>
          </a:prstGeom>
          <a:noFill/>
        </p:spPr>
        <p:txBody>
          <a:bodyPr wrap="square" rtlCol="0">
            <a:spAutoFit/>
          </a:bodyPr>
          <a:lstStyle/>
          <a:p>
            <a:pPr algn="ctr"/>
            <a:r>
              <a:rPr lang="en-US" sz="2400" dirty="0" smtClean="0"/>
              <a:t>1943 - 2001</a:t>
            </a:r>
            <a:endParaRPr lang="uk-UA" sz="2400" dirty="0"/>
          </a:p>
        </p:txBody>
      </p:sp>
      <p:sp>
        <p:nvSpPr>
          <p:cNvPr id="10" name="TextBox 9"/>
          <p:cNvSpPr txBox="1"/>
          <p:nvPr/>
        </p:nvSpPr>
        <p:spPr>
          <a:xfrm>
            <a:off x="5652120" y="6329094"/>
            <a:ext cx="1944216" cy="461665"/>
          </a:xfrm>
          <a:prstGeom prst="rect">
            <a:avLst/>
          </a:prstGeom>
          <a:noFill/>
        </p:spPr>
        <p:txBody>
          <a:bodyPr wrap="square" rtlCol="0">
            <a:spAutoFit/>
          </a:bodyPr>
          <a:lstStyle/>
          <a:p>
            <a:pPr algn="ctr"/>
            <a:r>
              <a:rPr lang="en-US" sz="2400" dirty="0" smtClean="0"/>
              <a:t>1940</a:t>
            </a:r>
            <a:endParaRPr lang="uk-UA" sz="2400" dirty="0"/>
          </a:p>
        </p:txBody>
      </p:sp>
    </p:spTree>
    <p:extLst>
      <p:ext uri="{BB962C8B-B14F-4D97-AF65-F5344CB8AC3E}">
        <p14:creationId xmlns:p14="http://schemas.microsoft.com/office/powerpoint/2010/main" val="1039909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32656"/>
            <a:ext cx="7772400" cy="914400"/>
          </a:xfrm>
        </p:spPr>
        <p:txBody>
          <a:bodyPr/>
          <a:lstStyle/>
          <a:p>
            <a:r>
              <a:rPr lang="en-US" dirty="0" smtClean="0"/>
              <a:t>Biography</a:t>
            </a:r>
            <a:endParaRPr lang="uk-UA" dirty="0"/>
          </a:p>
        </p:txBody>
      </p:sp>
      <p:sp>
        <p:nvSpPr>
          <p:cNvPr id="3" name="Місце для вмісту 2"/>
          <p:cNvSpPr>
            <a:spLocks noGrp="1"/>
          </p:cNvSpPr>
          <p:nvPr>
            <p:ph idx="1"/>
          </p:nvPr>
        </p:nvSpPr>
        <p:spPr>
          <a:xfrm>
            <a:off x="467544" y="1241376"/>
            <a:ext cx="8568952" cy="5616624"/>
          </a:xfrm>
        </p:spPr>
        <p:txBody>
          <a:bodyPr>
            <a:normAutofit fontScale="70000" lnSpcReduction="20000"/>
          </a:bodyPr>
          <a:lstStyle/>
          <a:p>
            <a:r>
              <a:rPr lang="en-US" dirty="0"/>
              <a:t>The Beatles were a pop group that took the world by storm. Their music, clothing, and hairstyles changed the world of the young. They made their first single in 1962, their first album in 1963, their last record in 1969, and broke up in 1970.</a:t>
            </a:r>
          </a:p>
          <a:p>
            <a:endParaRPr lang="en-US" dirty="0"/>
          </a:p>
          <a:p>
            <a:r>
              <a:rPr lang="en-US" dirty="0"/>
              <a:t>Even though the Beatles became famous in 1963, they started playing in Liverpool (where they grew up) in the late 50's, when they were called the Quarrymen</a:t>
            </a:r>
            <a:r>
              <a:rPr lang="en-US" dirty="0" smtClean="0"/>
              <a:t>.</a:t>
            </a:r>
          </a:p>
          <a:p>
            <a:endParaRPr lang="en-US" dirty="0"/>
          </a:p>
          <a:p>
            <a:r>
              <a:rPr lang="en-US" dirty="0" smtClean="0"/>
              <a:t>In </a:t>
            </a:r>
            <a:r>
              <a:rPr lang="en-US" dirty="0"/>
              <a:t>1960 </a:t>
            </a:r>
            <a:r>
              <a:rPr lang="en-US" dirty="0" smtClean="0"/>
              <a:t>the band </a:t>
            </a:r>
            <a:r>
              <a:rPr lang="en-US" dirty="0"/>
              <a:t>changed their name to the Beatles.</a:t>
            </a:r>
          </a:p>
          <a:p>
            <a:pPr marL="68580" indent="0">
              <a:buNone/>
            </a:pPr>
            <a:endParaRPr lang="en-US" dirty="0" smtClean="0"/>
          </a:p>
          <a:p>
            <a:r>
              <a:rPr lang="en-US" dirty="0"/>
              <a:t>On February 7, 1964, the Beatles' plane touched down at Kennedy International </a:t>
            </a:r>
            <a:r>
              <a:rPr lang="en-US" dirty="0" err="1"/>
              <a:t>Airpart</a:t>
            </a:r>
            <a:r>
              <a:rPr lang="en-US" dirty="0"/>
              <a:t>. Two days later, they made television history. Seventy-three million people watched the Beatles on the Ed Sullivan Show, the record for largest viewing audience in America. </a:t>
            </a:r>
            <a:r>
              <a:rPr lang="en-US" dirty="0" smtClean="0"/>
              <a:t>That </a:t>
            </a:r>
            <a:r>
              <a:rPr lang="en-US" dirty="0"/>
              <a:t>year, they made their first movie, A Hard Day's Night. The Beatles did their first world tour. People showed their love for the Beatles by buying records, clothing, </a:t>
            </a:r>
            <a:r>
              <a:rPr lang="en-US" dirty="0" smtClean="0"/>
              <a:t>posters. </a:t>
            </a:r>
            <a:r>
              <a:rPr lang="en-US" dirty="0"/>
              <a:t>Boys copied their hairstyles and their clothing. This craze was called "</a:t>
            </a:r>
            <a:r>
              <a:rPr lang="en-US" dirty="0" err="1"/>
              <a:t>Beatlemania</a:t>
            </a:r>
            <a:r>
              <a:rPr lang="en-US" dirty="0"/>
              <a:t>". </a:t>
            </a:r>
            <a:endParaRPr lang="uk-UA" dirty="0"/>
          </a:p>
        </p:txBody>
      </p:sp>
    </p:spTree>
    <p:extLst>
      <p:ext uri="{BB962C8B-B14F-4D97-AF65-F5344CB8AC3E}">
        <p14:creationId xmlns:p14="http://schemas.microsoft.com/office/powerpoint/2010/main" val="3595256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Файл:The Sounds of Earth Record Cover - GPN-2000-0019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0406" y="2578603"/>
            <a:ext cx="3928272" cy="39282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upload.wikimedia.org/wikipedia/commons/thumb/7/7b/The_Sounds_of_Earth_-_GPN-2000-001976.jpg/640px-The_Sounds_of_Earth_-_GPN-2000-0019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50" y="764704"/>
            <a:ext cx="4576574" cy="574217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99592" y="163487"/>
            <a:ext cx="7772400" cy="914400"/>
          </a:xfrm>
        </p:spPr>
        <p:txBody>
          <a:bodyPr>
            <a:normAutofit fontScale="90000"/>
          </a:bodyPr>
          <a:lstStyle/>
          <a:p>
            <a:r>
              <a:rPr lang="en-US" dirty="0" smtClean="0"/>
              <a:t>The Beatles' "Here Comes the Sun" was almost</a:t>
            </a:r>
            <a:r>
              <a:rPr lang="ru-RU" dirty="0" smtClean="0"/>
              <a:t> </a:t>
            </a:r>
            <a:r>
              <a:rPr lang="en-US" dirty="0" smtClean="0"/>
              <a:t>sent out to space</a:t>
            </a:r>
            <a:r>
              <a:rPr lang="ru-RU" dirty="0" smtClean="0"/>
              <a:t>.</a:t>
            </a:r>
            <a:endParaRPr lang="uk-UA" dirty="0"/>
          </a:p>
        </p:txBody>
      </p:sp>
      <p:sp>
        <p:nvSpPr>
          <p:cNvPr id="3" name="Місце для вмісту 2"/>
          <p:cNvSpPr>
            <a:spLocks noGrp="1"/>
          </p:cNvSpPr>
          <p:nvPr>
            <p:ph idx="1"/>
          </p:nvPr>
        </p:nvSpPr>
        <p:spPr>
          <a:xfrm>
            <a:off x="899592" y="1916832"/>
            <a:ext cx="7772400" cy="4572000"/>
          </a:xfrm>
        </p:spPr>
        <p:txBody>
          <a:bodyPr>
            <a:normAutofit fontScale="85000" lnSpcReduction="20000"/>
          </a:bodyPr>
          <a:lstStyle/>
          <a:p>
            <a:r>
              <a:rPr lang="en-US" dirty="0" smtClean="0"/>
              <a:t>The Voyager Golden Records were phonograph records which were placed in the Voyager </a:t>
            </a:r>
            <a:r>
              <a:rPr lang="en-US" dirty="0" err="1" smtClean="0"/>
              <a:t>spacecrafts</a:t>
            </a:r>
            <a:r>
              <a:rPr lang="en-US" dirty="0" smtClean="0"/>
              <a:t> launched in 1977. The purpose of the records was to portray the diversity of life and culture on Earth, designated for any intelligent life in the universe who might find them. </a:t>
            </a:r>
          </a:p>
          <a:p>
            <a:pPr marL="68580" indent="0">
              <a:buNone/>
            </a:pPr>
            <a:endParaRPr lang="en-US" dirty="0" smtClean="0"/>
          </a:p>
          <a:p>
            <a:r>
              <a:rPr lang="en-US" dirty="0" smtClean="0"/>
              <a:t>Carl Sagan was an astronomer working on the project back in the 70’s. He had wanted “Here Comes the Sun” included on the records, and The Beatles favored the idea. Unfortunately, EMI refused to release the rights (probably because of the copyright infringing habits of aliens) and so it was not included. </a:t>
            </a:r>
            <a:endParaRPr lang="uk-UA" dirty="0"/>
          </a:p>
        </p:txBody>
      </p:sp>
      <p:sp>
        <p:nvSpPr>
          <p:cNvPr id="4" name="AutoShape 6" descr="http://www.hdwallpapers.in/walls/fantasy_space-wide.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1306296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George-Harrison-play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805" y="908720"/>
            <a:ext cx="8234285" cy="584634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02819" y="260648"/>
            <a:ext cx="7772400" cy="914400"/>
          </a:xfrm>
        </p:spPr>
        <p:txBody>
          <a:bodyPr>
            <a:normAutofit fontScale="90000"/>
          </a:bodyPr>
          <a:lstStyle/>
          <a:p>
            <a:r>
              <a:rPr lang="en-US" dirty="0" smtClean="0"/>
              <a:t>George Harrison stabbed seven times!</a:t>
            </a:r>
            <a:endParaRPr lang="uk-UA" dirty="0"/>
          </a:p>
        </p:txBody>
      </p:sp>
      <p:sp>
        <p:nvSpPr>
          <p:cNvPr id="3" name="Місце для вмісту 2"/>
          <p:cNvSpPr>
            <a:spLocks noGrp="1"/>
          </p:cNvSpPr>
          <p:nvPr>
            <p:ph idx="1"/>
          </p:nvPr>
        </p:nvSpPr>
        <p:spPr/>
        <p:txBody>
          <a:bodyPr>
            <a:normAutofit fontScale="85000" lnSpcReduction="20000"/>
          </a:bodyPr>
          <a:lstStyle/>
          <a:p>
            <a:r>
              <a:rPr lang="en-US" dirty="0" smtClean="0"/>
              <a:t>In 1999, Harrison was sleeping comfortably in his home with his wife when a man broke into the house. He began loudly calling Harrison’s name until he came out of the bedroom. Harrison’s wife Olivia called the police while Harrison went to see what the commotion was from. Almost immediately Abram attacked Harrison with a knife, stabbing him seven times.</a:t>
            </a:r>
          </a:p>
          <a:p>
            <a:r>
              <a:rPr lang="en-US" dirty="0" smtClean="0"/>
              <a:t>Harrison was severely wounded with a punctured lung and head injuries, and would have been killed if his wife hadn't struck the assailant with a fire poker! After fifteen minutes Abram was arrested by the police.</a:t>
            </a:r>
            <a:endParaRPr lang="uk-UA" dirty="0"/>
          </a:p>
        </p:txBody>
      </p:sp>
    </p:spTree>
    <p:extLst>
      <p:ext uri="{BB962C8B-B14F-4D97-AF65-F5344CB8AC3E}">
        <p14:creationId xmlns:p14="http://schemas.microsoft.com/office/powerpoint/2010/main" val="2952853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"Yesterday" by the Beatles has been covered over 1,600 times</a:t>
            </a:r>
            <a:r>
              <a:rPr lang="en-US" dirty="0" smtClean="0"/>
              <a:t>.</a:t>
            </a:r>
            <a:endParaRPr lang="uk-UA" dirty="0"/>
          </a:p>
        </p:txBody>
      </p:sp>
      <p:sp>
        <p:nvSpPr>
          <p:cNvPr id="3" name="Місце для вмісту 2"/>
          <p:cNvSpPr>
            <a:spLocks noGrp="1"/>
          </p:cNvSpPr>
          <p:nvPr>
            <p:ph idx="1"/>
          </p:nvPr>
        </p:nvSpPr>
        <p:spPr>
          <a:xfrm>
            <a:off x="899592" y="3068960"/>
            <a:ext cx="7834064" cy="2941584"/>
          </a:xfrm>
        </p:spPr>
        <p:txBody>
          <a:bodyPr>
            <a:normAutofit fontScale="92500"/>
          </a:bodyPr>
          <a:lstStyle/>
          <a:p>
            <a:r>
              <a:rPr lang="en-US" dirty="0" smtClean="0"/>
              <a:t>In 1986 it held the record for most recorded song. It has been covered by Elvis Presley, Frank Sinatra, Gladys Knight, and James Brown. The song reportedly came to Paul McCartney in a dream and when he first played it, he wasn't sure if he had already heard it before.</a:t>
            </a:r>
            <a:endParaRPr lang="uk-UA" dirty="0"/>
          </a:p>
        </p:txBody>
      </p:sp>
    </p:spTree>
    <p:extLst>
      <p:ext uri="{BB962C8B-B14F-4D97-AF65-F5344CB8AC3E}">
        <p14:creationId xmlns:p14="http://schemas.microsoft.com/office/powerpoint/2010/main" val="3477818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2.pic4you.ru/allimage/y2013/08-27/12216/37545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438400"/>
            <a:ext cx="6191250"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en-US" dirty="0" smtClean="0"/>
              <a:t>None of The Beatles Could Read Music</a:t>
            </a:r>
            <a:endParaRPr lang="uk-UA" dirty="0"/>
          </a:p>
        </p:txBody>
      </p:sp>
      <p:sp>
        <p:nvSpPr>
          <p:cNvPr id="3" name="Місце для вмісту 2"/>
          <p:cNvSpPr>
            <a:spLocks noGrp="1"/>
          </p:cNvSpPr>
          <p:nvPr>
            <p:ph idx="1"/>
          </p:nvPr>
        </p:nvSpPr>
        <p:spPr/>
        <p:txBody>
          <a:bodyPr/>
          <a:lstStyle/>
          <a:p>
            <a:r>
              <a:rPr lang="en-US" dirty="0" smtClean="0"/>
              <a:t>The Beatles are talked about as one of the best bands of all times but surprisingly none of The Beatles could even read music! Although they could play the guitar, and wrote their own lyrics, they never learned how to read music.</a:t>
            </a:r>
          </a:p>
          <a:p>
            <a:endParaRPr lang="uk-UA" dirty="0"/>
          </a:p>
        </p:txBody>
      </p:sp>
    </p:spTree>
    <p:extLst>
      <p:ext uri="{BB962C8B-B14F-4D97-AF65-F5344CB8AC3E}">
        <p14:creationId xmlns:p14="http://schemas.microsoft.com/office/powerpoint/2010/main" val="324075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The Beatles planned to start their own utopian community on Greek islands.</a:t>
            </a:r>
            <a:endParaRPr lang="uk-UA" dirty="0"/>
          </a:p>
        </p:txBody>
      </p:sp>
      <p:sp>
        <p:nvSpPr>
          <p:cNvPr id="3" name="Місце для вмісту 2"/>
          <p:cNvSpPr>
            <a:spLocks noGrp="1"/>
          </p:cNvSpPr>
          <p:nvPr>
            <p:ph idx="1"/>
          </p:nvPr>
        </p:nvSpPr>
        <p:spPr>
          <a:xfrm>
            <a:off x="899592" y="2132856"/>
            <a:ext cx="7772400" cy="4572000"/>
          </a:xfrm>
        </p:spPr>
        <p:txBody>
          <a:bodyPr/>
          <a:lstStyle/>
          <a:p>
            <a:r>
              <a:rPr lang="en-US" dirty="0" smtClean="0"/>
              <a:t>In 1967, The Beatles almost bought an island off the coast of Athens, Greece, where they planned to set up a sort of utopian community with their friends and family. John Lennon seemed to be the one encouraging the plan and said, "They’ve tried everything else. Wars, nationalism, fascism, communism, capitalism</a:t>
            </a:r>
            <a:r>
              <a:rPr lang="en-US" dirty="0" smtClean="0"/>
              <a:t>, </a:t>
            </a:r>
            <a:r>
              <a:rPr lang="en-US" dirty="0" smtClean="0"/>
              <a:t>religion – none of it works. So why not this?"</a:t>
            </a:r>
            <a:endParaRPr lang="uk-UA" dirty="0"/>
          </a:p>
        </p:txBody>
      </p:sp>
    </p:spTree>
    <p:extLst>
      <p:ext uri="{BB962C8B-B14F-4D97-AF65-F5344CB8AC3E}">
        <p14:creationId xmlns:p14="http://schemas.microsoft.com/office/powerpoint/2010/main" val="29887128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215</TotalTime>
  <Words>893</Words>
  <Application>Microsoft Office PowerPoint</Application>
  <PresentationFormat>Екран (4:3)</PresentationFormat>
  <Paragraphs>45</Paragraphs>
  <Slides>11</Slides>
  <Notes>2</Notes>
  <HiddenSlides>0</HiddenSlides>
  <MMClips>0</MMClips>
  <ScaleCrop>false</ScaleCrop>
  <HeadingPairs>
    <vt:vector size="4" baseType="variant">
      <vt:variant>
        <vt:lpstr>Тема</vt:lpstr>
      </vt:variant>
      <vt:variant>
        <vt:i4>1</vt:i4>
      </vt:variant>
      <vt:variant>
        <vt:lpstr>Заголовки слайдів</vt:lpstr>
      </vt:variant>
      <vt:variant>
        <vt:i4>11</vt:i4>
      </vt:variant>
    </vt:vector>
  </HeadingPairs>
  <TitlesOfParts>
    <vt:vector size="12" baseType="lpstr">
      <vt:lpstr>Метро</vt:lpstr>
      <vt:lpstr>The Beatles</vt:lpstr>
      <vt:lpstr>The members of the band:</vt:lpstr>
      <vt:lpstr>The members of the band:</vt:lpstr>
      <vt:lpstr>Biography</vt:lpstr>
      <vt:lpstr>The Beatles' "Here Comes the Sun" was almost sent out to space.</vt:lpstr>
      <vt:lpstr>George Harrison stabbed seven times!</vt:lpstr>
      <vt:lpstr>"Yesterday" by the Beatles has been covered over 1,600 times.</vt:lpstr>
      <vt:lpstr>None of The Beatles Could Read Music</vt:lpstr>
      <vt:lpstr>The Beatles planned to start their own utopian community on Greek islands.</vt:lpstr>
      <vt:lpstr>A dentist introduced The Beatles to LSD.</vt:lpstr>
      <vt:lpstr>John Lennon was drunk when he first met Paul McCartney.</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Admin</dc:creator>
  <cp:lastModifiedBy>Admin</cp:lastModifiedBy>
  <cp:revision>17</cp:revision>
  <dcterms:created xsi:type="dcterms:W3CDTF">2014-12-07T22:57:50Z</dcterms:created>
  <dcterms:modified xsi:type="dcterms:W3CDTF">2014-12-09T09:29:19Z</dcterms:modified>
</cp:coreProperties>
</file>