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EC7FA9-2012-4FCF-B9CE-99E9D43F7D0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16AD92-19D3-4627-9123-D3C19BCA47CD}">
      <dgm:prSet phldrT="[Текст]"/>
      <dgm:spPr/>
      <dgm:t>
        <a:bodyPr/>
        <a:lstStyle/>
        <a:p>
          <a:r>
            <a:rPr lang="ru-RU" b="1" u="none" dirty="0" err="1" smtClean="0"/>
            <a:t>Чому</a:t>
          </a:r>
          <a:r>
            <a:rPr lang="ru-RU" b="1" u="none" dirty="0" smtClean="0"/>
            <a:t> </a:t>
          </a:r>
          <a:r>
            <a:rPr lang="ru-RU" b="1" u="none" dirty="0" err="1" smtClean="0"/>
            <a:t>розпочалася</a:t>
          </a:r>
          <a:r>
            <a:rPr lang="ru-RU" b="1" u="none" dirty="0" smtClean="0"/>
            <a:t> </a:t>
          </a:r>
          <a:r>
            <a:rPr lang="ru-RU" b="1" u="none" dirty="0" err="1" smtClean="0"/>
            <a:t>революція</a:t>
          </a:r>
          <a:r>
            <a:rPr lang="ru-RU" b="1" u="none" dirty="0" smtClean="0"/>
            <a:t> в </a:t>
          </a:r>
          <a:r>
            <a:rPr lang="ru-RU" b="1" u="none" dirty="0" err="1" smtClean="0"/>
            <a:t>Україні</a:t>
          </a:r>
          <a:r>
            <a:rPr lang="ru-RU" b="1" u="none" dirty="0" smtClean="0"/>
            <a:t>.</a:t>
          </a:r>
          <a:endParaRPr lang="ru-RU" dirty="0"/>
        </a:p>
      </dgm:t>
    </dgm:pt>
    <dgm:pt modelId="{D574C64D-D656-4C62-ABED-DD61885605FC}" type="parTrans" cxnId="{D8F0469A-4D57-42C0-AF1B-C90314C5DDD1}">
      <dgm:prSet/>
      <dgm:spPr/>
      <dgm:t>
        <a:bodyPr/>
        <a:lstStyle/>
        <a:p>
          <a:endParaRPr lang="ru-RU"/>
        </a:p>
      </dgm:t>
    </dgm:pt>
    <dgm:pt modelId="{8234B2F4-801C-4F4D-A95F-FC97609088F3}" type="sibTrans" cxnId="{D8F0469A-4D57-42C0-AF1B-C90314C5DDD1}">
      <dgm:prSet/>
      <dgm:spPr/>
      <dgm:t>
        <a:bodyPr/>
        <a:lstStyle/>
        <a:p>
          <a:endParaRPr lang="ru-RU"/>
        </a:p>
      </dgm:t>
    </dgm:pt>
    <dgm:pt modelId="{E82E8C6F-EE29-4F5B-9E51-AF59067FD84E}">
      <dgm:prSet phldrT="[Текст]"/>
      <dgm:spPr/>
      <dgm:t>
        <a:bodyPr/>
        <a:lstStyle/>
        <a:p>
          <a:r>
            <a:rPr lang="ru-RU" b="1" u="none" dirty="0" smtClean="0"/>
            <a:t>Як </a:t>
          </a:r>
          <a:r>
            <a:rPr lang="ru-RU" b="1" u="none" dirty="0" err="1" smtClean="0"/>
            <a:t>розгорталися</a:t>
          </a:r>
          <a:r>
            <a:rPr lang="ru-RU" b="1" u="none" dirty="0" smtClean="0"/>
            <a:t> </a:t>
          </a:r>
          <a:r>
            <a:rPr lang="ru-RU" b="1" u="none" dirty="0" err="1" smtClean="0"/>
            <a:t>події</a:t>
          </a:r>
          <a:r>
            <a:rPr lang="ru-RU" b="1" u="none" dirty="0" smtClean="0"/>
            <a:t> </a:t>
          </a:r>
          <a:r>
            <a:rPr lang="ru-RU" b="1" u="none" dirty="0" err="1" smtClean="0"/>
            <a:t>Української</a:t>
          </a:r>
          <a:r>
            <a:rPr lang="ru-RU" b="1" u="none" dirty="0" smtClean="0"/>
            <a:t> </a:t>
          </a:r>
          <a:r>
            <a:rPr lang="ru-RU" b="1" u="none" dirty="0" err="1" smtClean="0"/>
            <a:t>революції</a:t>
          </a:r>
          <a:r>
            <a:rPr lang="ru-RU" b="1" u="none" dirty="0" smtClean="0"/>
            <a:t>.</a:t>
          </a:r>
          <a:endParaRPr lang="ru-RU" dirty="0"/>
        </a:p>
      </dgm:t>
    </dgm:pt>
    <dgm:pt modelId="{A7777CFE-A793-4667-BE84-8096CCBA524B}" type="parTrans" cxnId="{1242C06F-DE31-4245-A8FB-47027C08CB86}">
      <dgm:prSet/>
      <dgm:spPr/>
      <dgm:t>
        <a:bodyPr/>
        <a:lstStyle/>
        <a:p>
          <a:endParaRPr lang="ru-RU"/>
        </a:p>
      </dgm:t>
    </dgm:pt>
    <dgm:pt modelId="{7F1410E1-EB95-4002-B88D-B940C04A592A}" type="sibTrans" cxnId="{1242C06F-DE31-4245-A8FB-47027C08CB86}">
      <dgm:prSet/>
      <dgm:spPr/>
      <dgm:t>
        <a:bodyPr/>
        <a:lstStyle/>
        <a:p>
          <a:endParaRPr lang="ru-RU"/>
        </a:p>
      </dgm:t>
    </dgm:pt>
    <dgm:pt modelId="{F0472E9B-F1CD-4B47-B713-82AE536B18CB}">
      <dgm:prSet/>
      <dgm:spPr/>
      <dgm:t>
        <a:bodyPr/>
        <a:lstStyle/>
        <a:p>
          <a:r>
            <a:rPr lang="ru-RU" b="1" dirty="0" smtClean="0"/>
            <a:t>Як </a:t>
          </a:r>
          <a:r>
            <a:rPr lang="ru-RU" b="1" dirty="0" err="1" smtClean="0"/>
            <a:t>зберігається</a:t>
          </a:r>
          <a:r>
            <a:rPr lang="ru-RU" b="1" dirty="0" smtClean="0"/>
            <a:t> </a:t>
          </a:r>
          <a:r>
            <a:rPr lang="ru-RU" b="1" dirty="0" err="1" smtClean="0"/>
            <a:t>Українська</a:t>
          </a:r>
          <a:r>
            <a:rPr lang="ru-RU" b="1" dirty="0" smtClean="0"/>
            <a:t> </a:t>
          </a:r>
          <a:r>
            <a:rPr lang="ru-RU" b="1" dirty="0" err="1" smtClean="0"/>
            <a:t>революція</a:t>
          </a:r>
          <a:r>
            <a:rPr lang="ru-RU" b="1" dirty="0" smtClean="0"/>
            <a:t> у </a:t>
          </a:r>
          <a:r>
            <a:rPr lang="ru-RU" b="1" dirty="0" err="1" smtClean="0"/>
            <a:t>пам'яті</a:t>
          </a:r>
          <a:r>
            <a:rPr lang="ru-RU" b="1" dirty="0" smtClean="0"/>
            <a:t> народу.</a:t>
          </a:r>
          <a:endParaRPr lang="ru-RU" dirty="0"/>
        </a:p>
      </dgm:t>
    </dgm:pt>
    <dgm:pt modelId="{07EEE8B6-1BDD-41A3-B8FD-74AA600832A2}" type="parTrans" cxnId="{A99DED87-7002-4FFA-8AC5-74BD1691A6C6}">
      <dgm:prSet/>
      <dgm:spPr/>
      <dgm:t>
        <a:bodyPr/>
        <a:lstStyle/>
        <a:p>
          <a:endParaRPr lang="ru-RU"/>
        </a:p>
      </dgm:t>
    </dgm:pt>
    <dgm:pt modelId="{E6AE81DE-BF83-4ADB-9D04-7305B68B345A}" type="sibTrans" cxnId="{A99DED87-7002-4FFA-8AC5-74BD1691A6C6}">
      <dgm:prSet/>
      <dgm:spPr/>
      <dgm:t>
        <a:bodyPr/>
        <a:lstStyle/>
        <a:p>
          <a:endParaRPr lang="ru-RU"/>
        </a:p>
      </dgm:t>
    </dgm:pt>
    <dgm:pt modelId="{14A85FD1-D54C-45BD-9B72-29F1243922DC}" type="pres">
      <dgm:prSet presAssocID="{50EC7FA9-2012-4FCF-B9CE-99E9D43F7D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6D2DD5-1B93-43A7-9BD3-1ECF16D8F962}" type="pres">
      <dgm:prSet presAssocID="{E416AD92-19D3-4627-9123-D3C19BCA47CD}" presName="parentLin" presStyleCnt="0"/>
      <dgm:spPr/>
    </dgm:pt>
    <dgm:pt modelId="{77CBF4AE-D9E8-49E6-863C-108B401AB471}" type="pres">
      <dgm:prSet presAssocID="{E416AD92-19D3-4627-9123-D3C19BCA47C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E2199B7-CAB1-479E-9389-15B9383C35AA}" type="pres">
      <dgm:prSet presAssocID="{E416AD92-19D3-4627-9123-D3C19BCA47CD}" presName="parentText" presStyleLbl="node1" presStyleIdx="0" presStyleCnt="3" custScaleX="105689" custScaleY="1134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67599-4889-4D1A-897D-1E64847D3DC5}" type="pres">
      <dgm:prSet presAssocID="{E416AD92-19D3-4627-9123-D3C19BCA47CD}" presName="negativeSpace" presStyleCnt="0"/>
      <dgm:spPr/>
    </dgm:pt>
    <dgm:pt modelId="{4FFBE7EE-775F-44DF-B479-2A6B6DD70C09}" type="pres">
      <dgm:prSet presAssocID="{E416AD92-19D3-4627-9123-D3C19BCA47CD}" presName="childText" presStyleLbl="conFgAcc1" presStyleIdx="0" presStyleCnt="3">
        <dgm:presLayoutVars>
          <dgm:bulletEnabled val="1"/>
        </dgm:presLayoutVars>
      </dgm:prSet>
      <dgm:spPr/>
    </dgm:pt>
    <dgm:pt modelId="{BCA482E9-09B8-4984-9BB9-891D95E7FF63}" type="pres">
      <dgm:prSet presAssocID="{8234B2F4-801C-4F4D-A95F-FC97609088F3}" presName="spaceBetweenRectangles" presStyleCnt="0"/>
      <dgm:spPr/>
    </dgm:pt>
    <dgm:pt modelId="{FFBE457F-ED4F-486C-82E5-2B1161BADC56}" type="pres">
      <dgm:prSet presAssocID="{E82E8C6F-EE29-4F5B-9E51-AF59067FD84E}" presName="parentLin" presStyleCnt="0"/>
      <dgm:spPr/>
    </dgm:pt>
    <dgm:pt modelId="{12F380F5-DAAF-4E5C-9DDD-38E641840300}" type="pres">
      <dgm:prSet presAssocID="{E82E8C6F-EE29-4F5B-9E51-AF59067FD84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0D08240-3BAC-4D08-8220-B518CDC2432F}" type="pres">
      <dgm:prSet presAssocID="{E82E8C6F-EE29-4F5B-9E51-AF59067FD84E}" presName="parentText" presStyleLbl="node1" presStyleIdx="1" presStyleCnt="3" custScaleX="105689" custScaleY="1316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167A0-3A49-4C2A-9CA3-ECFED74F233C}" type="pres">
      <dgm:prSet presAssocID="{E82E8C6F-EE29-4F5B-9E51-AF59067FD84E}" presName="negativeSpace" presStyleCnt="0"/>
      <dgm:spPr/>
    </dgm:pt>
    <dgm:pt modelId="{F63B3D36-2A84-4996-A7CA-64ABF26B2295}" type="pres">
      <dgm:prSet presAssocID="{E82E8C6F-EE29-4F5B-9E51-AF59067FD84E}" presName="childText" presStyleLbl="conFgAcc1" presStyleIdx="1" presStyleCnt="3">
        <dgm:presLayoutVars>
          <dgm:bulletEnabled val="1"/>
        </dgm:presLayoutVars>
      </dgm:prSet>
      <dgm:spPr/>
    </dgm:pt>
    <dgm:pt modelId="{9753AA1E-96B6-42C9-B440-6DB4702E4F80}" type="pres">
      <dgm:prSet presAssocID="{7F1410E1-EB95-4002-B88D-B940C04A592A}" presName="spaceBetweenRectangles" presStyleCnt="0"/>
      <dgm:spPr/>
    </dgm:pt>
    <dgm:pt modelId="{EA41DDA1-AF2E-415B-8EC3-3FE6DA7021F5}" type="pres">
      <dgm:prSet presAssocID="{F0472E9B-F1CD-4B47-B713-82AE536B18CB}" presName="parentLin" presStyleCnt="0"/>
      <dgm:spPr/>
    </dgm:pt>
    <dgm:pt modelId="{FD65BD2C-9DAB-47DE-A1E1-DD380B226E6C}" type="pres">
      <dgm:prSet presAssocID="{F0472E9B-F1CD-4B47-B713-82AE536B18C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198A7C5-65DF-4FE1-A8FF-CD56EB708D8B}" type="pres">
      <dgm:prSet presAssocID="{F0472E9B-F1CD-4B47-B713-82AE536B18CB}" presName="parentText" presStyleLbl="node1" presStyleIdx="2" presStyleCnt="3" custScaleX="103161" custScaleY="1378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73BC7-C2F4-4195-A06E-D12BFA00DA98}" type="pres">
      <dgm:prSet presAssocID="{F0472E9B-F1CD-4B47-B713-82AE536B18CB}" presName="negativeSpace" presStyleCnt="0"/>
      <dgm:spPr/>
    </dgm:pt>
    <dgm:pt modelId="{F5147A5B-2762-4E2F-BF5B-3E58220C7353}" type="pres">
      <dgm:prSet presAssocID="{F0472E9B-F1CD-4B47-B713-82AE536B18C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C610941-4935-4F78-B1B8-0C09D2CCA53B}" type="presOf" srcId="{F0472E9B-F1CD-4B47-B713-82AE536B18CB}" destId="{2198A7C5-65DF-4FE1-A8FF-CD56EB708D8B}" srcOrd="1" destOrd="0" presId="urn:microsoft.com/office/officeart/2005/8/layout/list1"/>
    <dgm:cxn modelId="{ECC01CC2-AED9-47BB-9174-C741439ACC55}" type="presOf" srcId="{50EC7FA9-2012-4FCF-B9CE-99E9D43F7D0A}" destId="{14A85FD1-D54C-45BD-9B72-29F1243922DC}" srcOrd="0" destOrd="0" presId="urn:microsoft.com/office/officeart/2005/8/layout/list1"/>
    <dgm:cxn modelId="{D8F0469A-4D57-42C0-AF1B-C90314C5DDD1}" srcId="{50EC7FA9-2012-4FCF-B9CE-99E9D43F7D0A}" destId="{E416AD92-19D3-4627-9123-D3C19BCA47CD}" srcOrd="0" destOrd="0" parTransId="{D574C64D-D656-4C62-ABED-DD61885605FC}" sibTransId="{8234B2F4-801C-4F4D-A95F-FC97609088F3}"/>
    <dgm:cxn modelId="{7F464D15-486C-47E6-966D-1D051A7DDBFC}" type="presOf" srcId="{E82E8C6F-EE29-4F5B-9E51-AF59067FD84E}" destId="{12F380F5-DAAF-4E5C-9DDD-38E641840300}" srcOrd="0" destOrd="0" presId="urn:microsoft.com/office/officeart/2005/8/layout/list1"/>
    <dgm:cxn modelId="{A99DED87-7002-4FFA-8AC5-74BD1691A6C6}" srcId="{50EC7FA9-2012-4FCF-B9CE-99E9D43F7D0A}" destId="{F0472E9B-F1CD-4B47-B713-82AE536B18CB}" srcOrd="2" destOrd="0" parTransId="{07EEE8B6-1BDD-41A3-B8FD-74AA600832A2}" sibTransId="{E6AE81DE-BF83-4ADB-9D04-7305B68B345A}"/>
    <dgm:cxn modelId="{9E6761EC-A1CA-4DFC-B5D4-E814EBAFB5FC}" type="presOf" srcId="{F0472E9B-F1CD-4B47-B713-82AE536B18CB}" destId="{FD65BD2C-9DAB-47DE-A1E1-DD380B226E6C}" srcOrd="0" destOrd="0" presId="urn:microsoft.com/office/officeart/2005/8/layout/list1"/>
    <dgm:cxn modelId="{1242C06F-DE31-4245-A8FB-47027C08CB86}" srcId="{50EC7FA9-2012-4FCF-B9CE-99E9D43F7D0A}" destId="{E82E8C6F-EE29-4F5B-9E51-AF59067FD84E}" srcOrd="1" destOrd="0" parTransId="{A7777CFE-A793-4667-BE84-8096CCBA524B}" sibTransId="{7F1410E1-EB95-4002-B88D-B940C04A592A}"/>
    <dgm:cxn modelId="{81589848-0C3F-4CAF-B986-EDB56C1FCFF0}" type="presOf" srcId="{E82E8C6F-EE29-4F5B-9E51-AF59067FD84E}" destId="{B0D08240-3BAC-4D08-8220-B518CDC2432F}" srcOrd="1" destOrd="0" presId="urn:microsoft.com/office/officeart/2005/8/layout/list1"/>
    <dgm:cxn modelId="{3F3D676A-8CE4-4C79-9438-6F6AE1DA6C22}" type="presOf" srcId="{E416AD92-19D3-4627-9123-D3C19BCA47CD}" destId="{77CBF4AE-D9E8-49E6-863C-108B401AB471}" srcOrd="0" destOrd="0" presId="urn:microsoft.com/office/officeart/2005/8/layout/list1"/>
    <dgm:cxn modelId="{67AEB508-6CA2-4F41-A48B-0BC271AA5B40}" type="presOf" srcId="{E416AD92-19D3-4627-9123-D3C19BCA47CD}" destId="{2E2199B7-CAB1-479E-9389-15B9383C35AA}" srcOrd="1" destOrd="0" presId="urn:microsoft.com/office/officeart/2005/8/layout/list1"/>
    <dgm:cxn modelId="{9BD1A376-95DD-4574-BE40-7C05A506BFC2}" type="presParOf" srcId="{14A85FD1-D54C-45BD-9B72-29F1243922DC}" destId="{776D2DD5-1B93-43A7-9BD3-1ECF16D8F962}" srcOrd="0" destOrd="0" presId="urn:microsoft.com/office/officeart/2005/8/layout/list1"/>
    <dgm:cxn modelId="{49B31F04-EA09-42C5-9883-CEC9C8B4BF89}" type="presParOf" srcId="{776D2DD5-1B93-43A7-9BD3-1ECF16D8F962}" destId="{77CBF4AE-D9E8-49E6-863C-108B401AB471}" srcOrd="0" destOrd="0" presId="urn:microsoft.com/office/officeart/2005/8/layout/list1"/>
    <dgm:cxn modelId="{E1D9627B-7A51-4083-8BF3-280B068B6403}" type="presParOf" srcId="{776D2DD5-1B93-43A7-9BD3-1ECF16D8F962}" destId="{2E2199B7-CAB1-479E-9389-15B9383C35AA}" srcOrd="1" destOrd="0" presId="urn:microsoft.com/office/officeart/2005/8/layout/list1"/>
    <dgm:cxn modelId="{7B7A0F4C-6A3D-41BC-9776-DD4D99CB9EB3}" type="presParOf" srcId="{14A85FD1-D54C-45BD-9B72-29F1243922DC}" destId="{C1C67599-4889-4D1A-897D-1E64847D3DC5}" srcOrd="1" destOrd="0" presId="urn:microsoft.com/office/officeart/2005/8/layout/list1"/>
    <dgm:cxn modelId="{D32E00D9-5039-4B46-9B9F-E8D9F2951E63}" type="presParOf" srcId="{14A85FD1-D54C-45BD-9B72-29F1243922DC}" destId="{4FFBE7EE-775F-44DF-B479-2A6B6DD70C09}" srcOrd="2" destOrd="0" presId="urn:microsoft.com/office/officeart/2005/8/layout/list1"/>
    <dgm:cxn modelId="{4F2D80D2-3AE0-47AA-A8C9-FA5B80382F68}" type="presParOf" srcId="{14A85FD1-D54C-45BD-9B72-29F1243922DC}" destId="{BCA482E9-09B8-4984-9BB9-891D95E7FF63}" srcOrd="3" destOrd="0" presId="urn:microsoft.com/office/officeart/2005/8/layout/list1"/>
    <dgm:cxn modelId="{DCBE93E4-5189-4E43-8D12-00607CB3E4DC}" type="presParOf" srcId="{14A85FD1-D54C-45BD-9B72-29F1243922DC}" destId="{FFBE457F-ED4F-486C-82E5-2B1161BADC56}" srcOrd="4" destOrd="0" presId="urn:microsoft.com/office/officeart/2005/8/layout/list1"/>
    <dgm:cxn modelId="{3FEFC692-6FEC-473B-B42A-814BDD36D322}" type="presParOf" srcId="{FFBE457F-ED4F-486C-82E5-2B1161BADC56}" destId="{12F380F5-DAAF-4E5C-9DDD-38E641840300}" srcOrd="0" destOrd="0" presId="urn:microsoft.com/office/officeart/2005/8/layout/list1"/>
    <dgm:cxn modelId="{2F86B6F5-5F56-4A9C-A759-EDB382C3FA02}" type="presParOf" srcId="{FFBE457F-ED4F-486C-82E5-2B1161BADC56}" destId="{B0D08240-3BAC-4D08-8220-B518CDC2432F}" srcOrd="1" destOrd="0" presId="urn:microsoft.com/office/officeart/2005/8/layout/list1"/>
    <dgm:cxn modelId="{13C17DFF-14F3-44D5-B833-BC93E519908F}" type="presParOf" srcId="{14A85FD1-D54C-45BD-9B72-29F1243922DC}" destId="{305167A0-3A49-4C2A-9CA3-ECFED74F233C}" srcOrd="5" destOrd="0" presId="urn:microsoft.com/office/officeart/2005/8/layout/list1"/>
    <dgm:cxn modelId="{735783D9-9BA5-41B2-B3C6-7B36D1618141}" type="presParOf" srcId="{14A85FD1-D54C-45BD-9B72-29F1243922DC}" destId="{F63B3D36-2A84-4996-A7CA-64ABF26B2295}" srcOrd="6" destOrd="0" presId="urn:microsoft.com/office/officeart/2005/8/layout/list1"/>
    <dgm:cxn modelId="{EFD2A436-9711-4715-85FB-CC90F9A10BEE}" type="presParOf" srcId="{14A85FD1-D54C-45BD-9B72-29F1243922DC}" destId="{9753AA1E-96B6-42C9-B440-6DB4702E4F80}" srcOrd="7" destOrd="0" presId="urn:microsoft.com/office/officeart/2005/8/layout/list1"/>
    <dgm:cxn modelId="{732F359B-AEE0-40A5-80FA-EF73E2A1E325}" type="presParOf" srcId="{14A85FD1-D54C-45BD-9B72-29F1243922DC}" destId="{EA41DDA1-AF2E-415B-8EC3-3FE6DA7021F5}" srcOrd="8" destOrd="0" presId="urn:microsoft.com/office/officeart/2005/8/layout/list1"/>
    <dgm:cxn modelId="{A6C27AAD-C01C-4F66-A17F-9E7454FBD1BC}" type="presParOf" srcId="{EA41DDA1-AF2E-415B-8EC3-3FE6DA7021F5}" destId="{FD65BD2C-9DAB-47DE-A1E1-DD380B226E6C}" srcOrd="0" destOrd="0" presId="urn:microsoft.com/office/officeart/2005/8/layout/list1"/>
    <dgm:cxn modelId="{4DF54EDA-D37C-410E-80F9-B1C185EB50A3}" type="presParOf" srcId="{EA41DDA1-AF2E-415B-8EC3-3FE6DA7021F5}" destId="{2198A7C5-65DF-4FE1-A8FF-CD56EB708D8B}" srcOrd="1" destOrd="0" presId="urn:microsoft.com/office/officeart/2005/8/layout/list1"/>
    <dgm:cxn modelId="{85BC05AB-4B06-4F14-88DC-63BA321B6808}" type="presParOf" srcId="{14A85FD1-D54C-45BD-9B72-29F1243922DC}" destId="{97173BC7-C2F4-4195-A06E-D12BFA00DA98}" srcOrd="9" destOrd="0" presId="urn:microsoft.com/office/officeart/2005/8/layout/list1"/>
    <dgm:cxn modelId="{D6A05C42-B180-4898-AC13-0A177513B44F}" type="presParOf" srcId="{14A85FD1-D54C-45BD-9B72-29F1243922DC}" destId="{F5147A5B-2762-4E2F-BF5B-3E58220C7353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6ACFD9-6A4E-4B11-BE24-60347F84C1BE}" type="doc">
      <dgm:prSet loTypeId="urn:microsoft.com/office/officeart/2005/8/layout/radial4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6A5394F-35F1-4CCF-B427-98B5C02E491A}">
      <dgm:prSet phldrT="[Текст]"/>
      <dgm:spPr/>
      <dgm:t>
        <a:bodyPr/>
        <a:lstStyle/>
        <a:p>
          <a:r>
            <a:rPr lang="ru-RU" dirty="0" err="1" smtClean="0"/>
            <a:t>Революції</a:t>
          </a:r>
          <a:r>
            <a:rPr lang="ru-RU" dirty="0" smtClean="0"/>
            <a:t> передувала</a:t>
          </a:r>
          <a:r>
            <a:rPr lang="ru-RU" b="0" i="1" u="none" dirty="0" smtClean="0"/>
            <a:t> Перша </a:t>
          </a:r>
          <a:r>
            <a:rPr lang="ru-RU" b="0" i="1" u="none" dirty="0" err="1" smtClean="0"/>
            <a:t>світова</a:t>
          </a:r>
          <a:r>
            <a:rPr lang="ru-RU" b="0" i="1" u="none" dirty="0" smtClean="0"/>
            <a:t> </a:t>
          </a:r>
          <a:r>
            <a:rPr lang="ru-RU" b="0" i="1" u="none" dirty="0" err="1" smtClean="0"/>
            <a:t>війна</a:t>
          </a:r>
          <a:r>
            <a:rPr lang="ru-RU" dirty="0" smtClean="0"/>
            <a:t> (1914-1918). </a:t>
          </a:r>
          <a:endParaRPr lang="ru-RU" dirty="0"/>
        </a:p>
      </dgm:t>
    </dgm:pt>
    <dgm:pt modelId="{9E75B43D-5AFC-4DB2-8B1D-7874D96E6CCB}" type="parTrans" cxnId="{43B9D4C2-8B3B-4ED2-AD70-DF35611F5879}">
      <dgm:prSet/>
      <dgm:spPr/>
      <dgm:t>
        <a:bodyPr/>
        <a:lstStyle/>
        <a:p>
          <a:endParaRPr lang="ru-RU"/>
        </a:p>
      </dgm:t>
    </dgm:pt>
    <dgm:pt modelId="{13DFE536-7A5F-49A4-8686-B3A168E27CCB}" type="sibTrans" cxnId="{43B9D4C2-8B3B-4ED2-AD70-DF35611F5879}">
      <dgm:prSet/>
      <dgm:spPr/>
      <dgm:t>
        <a:bodyPr/>
        <a:lstStyle/>
        <a:p>
          <a:endParaRPr lang="ru-RU"/>
        </a:p>
      </dgm:t>
    </dgm:pt>
    <dgm:pt modelId="{2AF541D4-66AE-495F-AF8B-EF42F3DB7C99}">
      <dgm:prSet/>
      <dgm:spPr/>
      <dgm:t>
        <a:bodyPr/>
        <a:lstStyle/>
        <a:p>
          <a:r>
            <a:rPr lang="ru-RU" dirty="0" smtClean="0"/>
            <a:t> </a:t>
          </a:r>
          <a:r>
            <a:rPr lang="ru-RU" dirty="0" smtClean="0">
              <a:solidFill>
                <a:schemeClr val="tx1"/>
              </a:solidFill>
            </a:rPr>
            <a:t>У </a:t>
          </a:r>
          <a:r>
            <a:rPr lang="ru-RU" dirty="0" err="1" smtClean="0">
              <a:solidFill>
                <a:schemeClr val="tx1"/>
              </a:solidFill>
            </a:rPr>
            <a:t>цій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війні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українці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воювали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у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складі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двох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ворогуючих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армій</a:t>
          </a:r>
          <a:r>
            <a:rPr lang="ru-RU" dirty="0" smtClean="0">
              <a:solidFill>
                <a:schemeClr val="tx1"/>
              </a:solidFill>
            </a:rPr>
            <a:t> — </a:t>
          </a:r>
          <a:r>
            <a:rPr lang="ru-RU" dirty="0" err="1" smtClean="0">
              <a:solidFill>
                <a:schemeClr val="tx1"/>
              </a:solidFill>
            </a:rPr>
            <a:t>російської</a:t>
          </a:r>
          <a:r>
            <a:rPr lang="ru-RU" dirty="0" smtClean="0">
              <a:solidFill>
                <a:schemeClr val="tx1"/>
              </a:solidFill>
            </a:rPr>
            <a:t> та </a:t>
          </a:r>
          <a:r>
            <a:rPr lang="ru-RU" dirty="0" err="1" smtClean="0">
              <a:solidFill>
                <a:schemeClr val="tx1"/>
              </a:solidFill>
            </a:rPr>
            <a:t>австро-угорської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dirty="0" err="1" smtClean="0">
              <a:solidFill>
                <a:schemeClr val="tx1"/>
              </a:solidFill>
            </a:rPr>
            <a:t>оскільки</a:t>
          </a:r>
          <a:r>
            <a:rPr lang="ru-RU" dirty="0" smtClean="0">
              <a:solidFill>
                <a:schemeClr val="tx1"/>
              </a:solidFill>
            </a:rPr>
            <a:t> у той час </a:t>
          </a:r>
          <a:r>
            <a:rPr lang="ru-RU" dirty="0" err="1" smtClean="0">
              <a:solidFill>
                <a:schemeClr val="tx1"/>
              </a:solidFill>
            </a:rPr>
            <a:t>українські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землі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були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розділені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між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Російською</a:t>
          </a:r>
          <a:r>
            <a:rPr lang="ru-RU" dirty="0" smtClean="0">
              <a:solidFill>
                <a:schemeClr val="tx1"/>
              </a:solidFill>
            </a:rPr>
            <a:t> та </a:t>
          </a:r>
          <a:r>
            <a:rPr lang="ru-RU" dirty="0" err="1" smtClean="0">
              <a:solidFill>
                <a:schemeClr val="tx1"/>
              </a:solidFill>
            </a:rPr>
            <a:t>Австро-Угорською</a:t>
          </a:r>
          <a:r>
            <a:rPr lang="ru-RU" dirty="0" smtClean="0">
              <a:solidFill>
                <a:schemeClr val="tx1"/>
              </a:solidFill>
            </a:rPr>
            <a:t> державами.</a:t>
          </a:r>
          <a:endParaRPr lang="ru-RU" dirty="0">
            <a:solidFill>
              <a:schemeClr val="tx1"/>
            </a:solidFill>
          </a:endParaRPr>
        </a:p>
      </dgm:t>
    </dgm:pt>
    <dgm:pt modelId="{7DABE48D-C932-42A3-B8C9-021AAA9A0D0A}" type="parTrans" cxnId="{D21DB1A3-EF21-4314-A366-21E4481B17E9}">
      <dgm:prSet/>
      <dgm:spPr/>
      <dgm:t>
        <a:bodyPr/>
        <a:lstStyle/>
        <a:p>
          <a:endParaRPr lang="ru-RU"/>
        </a:p>
      </dgm:t>
    </dgm:pt>
    <dgm:pt modelId="{A4007845-8C46-416F-A54F-E972C3E4083D}" type="sibTrans" cxnId="{D21DB1A3-EF21-4314-A366-21E4481B17E9}">
      <dgm:prSet/>
      <dgm:spPr/>
      <dgm:t>
        <a:bodyPr/>
        <a:lstStyle/>
        <a:p>
          <a:endParaRPr lang="ru-RU"/>
        </a:p>
      </dgm:t>
    </dgm:pt>
    <dgm:pt modelId="{0CCBB19F-587E-4E77-BA2A-CFF76ABB6A14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Війна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супроводжувалася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загибеллю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і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каліцтвом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мільйонів</a:t>
          </a:r>
          <a:r>
            <a:rPr lang="ru-RU" dirty="0" smtClean="0">
              <a:solidFill>
                <a:schemeClr val="tx1"/>
              </a:solidFill>
            </a:rPr>
            <a:t> солдат, </a:t>
          </a:r>
          <a:r>
            <a:rPr lang="ru-RU" dirty="0" err="1" smtClean="0">
              <a:solidFill>
                <a:schemeClr val="tx1"/>
              </a:solidFill>
            </a:rPr>
            <a:t>руй­нуванням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міст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і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сіл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dirty="0" err="1" smtClean="0">
              <a:solidFill>
                <a:schemeClr val="tx1"/>
              </a:solidFill>
            </a:rPr>
            <a:t>зокрема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і</a:t>
          </a:r>
          <a:r>
            <a:rPr lang="ru-RU" dirty="0" smtClean="0">
              <a:solidFill>
                <a:schemeClr val="tx1"/>
              </a:solidFill>
            </a:rPr>
            <a:t> на </a:t>
          </a:r>
          <a:r>
            <a:rPr lang="ru-RU" dirty="0" err="1" smtClean="0">
              <a:solidFill>
                <a:schemeClr val="tx1"/>
              </a:solidFill>
            </a:rPr>
            <a:t>території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України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6F528C80-13D0-4457-8C55-761C00BF41E3}" type="parTrans" cxnId="{23ABFD01-4ADF-4B85-ABC8-E86D4227940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C1C0C976-6BBB-4AE2-B707-D124231DDC21}" type="sibTrans" cxnId="{23ABFD01-4ADF-4B85-ABC8-E86D4227940C}">
      <dgm:prSet/>
      <dgm:spPr/>
      <dgm:t>
        <a:bodyPr/>
        <a:lstStyle/>
        <a:p>
          <a:endParaRPr lang="ru-RU"/>
        </a:p>
      </dgm:t>
    </dgm:pt>
    <dgm:pt modelId="{879B8EC1-99E5-4A12-BBDC-2907B62A4ED0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 </a:t>
          </a:r>
          <a:r>
            <a:rPr lang="ru-RU" dirty="0" err="1" smtClean="0">
              <a:solidFill>
                <a:schemeClr val="tx1"/>
              </a:solidFill>
            </a:rPr>
            <a:t>містах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і</a:t>
          </a:r>
          <a:r>
            <a:rPr lang="ru-RU" dirty="0" smtClean="0">
              <a:solidFill>
                <a:schemeClr val="tx1"/>
              </a:solidFill>
            </a:rPr>
            <a:t> селах </a:t>
          </a:r>
          <a:r>
            <a:rPr lang="ru-RU" dirty="0" err="1" smtClean="0">
              <a:solidFill>
                <a:schemeClr val="tx1"/>
              </a:solidFill>
            </a:rPr>
            <a:t>почався</a:t>
          </a:r>
          <a:r>
            <a:rPr lang="ru-RU" dirty="0" smtClean="0">
              <a:solidFill>
                <a:schemeClr val="tx1"/>
              </a:solidFill>
            </a:rPr>
            <a:t> голод</a:t>
          </a:r>
          <a:endParaRPr lang="ru-RU" dirty="0">
            <a:solidFill>
              <a:schemeClr val="tx1"/>
            </a:solidFill>
          </a:endParaRPr>
        </a:p>
      </dgm:t>
    </dgm:pt>
    <dgm:pt modelId="{B53D5492-C29F-438F-916E-3D24B51C7BFC}" type="parTrans" cxnId="{9670F207-387E-44B3-ABF8-B9820E5E28BC}">
      <dgm:prSet/>
      <dgm:spPr/>
      <dgm:t>
        <a:bodyPr/>
        <a:lstStyle/>
        <a:p>
          <a:endParaRPr lang="ru-RU"/>
        </a:p>
      </dgm:t>
    </dgm:pt>
    <dgm:pt modelId="{3A1FB047-DAA1-4D80-A681-9F27F6E55E76}" type="sibTrans" cxnId="{9670F207-387E-44B3-ABF8-B9820E5E28BC}">
      <dgm:prSet/>
      <dgm:spPr/>
      <dgm:t>
        <a:bodyPr/>
        <a:lstStyle/>
        <a:p>
          <a:endParaRPr lang="ru-RU"/>
        </a:p>
      </dgm:t>
    </dgm:pt>
    <dgm:pt modelId="{979A35AC-61EC-40C5-9310-FEF1EB01DBC0}">
      <dgm:prSet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Чимало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заводів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і</a:t>
          </a:r>
          <a:r>
            <a:rPr lang="ru-RU" dirty="0" smtClean="0">
              <a:solidFill>
                <a:schemeClr val="tx1"/>
              </a:solidFill>
            </a:rPr>
            <a:t> фабрик </a:t>
          </a:r>
          <a:r>
            <a:rPr lang="ru-RU" dirty="0" err="1" smtClean="0">
              <a:solidFill>
                <a:schemeClr val="tx1"/>
              </a:solidFill>
            </a:rPr>
            <a:t>зупинилося</a:t>
          </a:r>
          <a:r>
            <a:rPr lang="ru-RU" dirty="0" smtClean="0">
              <a:solidFill>
                <a:schemeClr val="tx1"/>
              </a:solidFill>
            </a:rPr>
            <a:t>, а </a:t>
          </a:r>
          <a:r>
            <a:rPr lang="ru-RU" dirty="0" err="1" smtClean="0">
              <a:solidFill>
                <a:schemeClr val="tx1"/>
              </a:solidFill>
            </a:rPr>
            <a:t>отже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і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зросло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безробіття</a:t>
          </a:r>
          <a:r>
            <a:rPr lang="ru-RU" dirty="0" smtClean="0"/>
            <a:t>. </a:t>
          </a:r>
          <a:endParaRPr lang="ru-RU" dirty="0"/>
        </a:p>
      </dgm:t>
    </dgm:pt>
    <dgm:pt modelId="{2C7F78F3-8ABA-476A-B507-84FB45E95CC1}" type="parTrans" cxnId="{51A51291-6EE5-40F4-9920-F70E09858C30}">
      <dgm:prSet/>
      <dgm:spPr/>
      <dgm:t>
        <a:bodyPr/>
        <a:lstStyle/>
        <a:p>
          <a:endParaRPr lang="ru-RU"/>
        </a:p>
      </dgm:t>
    </dgm:pt>
    <dgm:pt modelId="{064DF1CC-BB5D-485B-BDE4-F0D5E8760DA9}" type="sibTrans" cxnId="{51A51291-6EE5-40F4-9920-F70E09858C30}">
      <dgm:prSet/>
      <dgm:spPr/>
      <dgm:t>
        <a:bodyPr/>
        <a:lstStyle/>
        <a:p>
          <a:endParaRPr lang="ru-RU"/>
        </a:p>
      </dgm:t>
    </dgm:pt>
    <dgm:pt modelId="{5808E0D1-AF5C-4C4B-82E9-37B19677434C}">
      <dgm:prSet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Ціни</a:t>
          </a:r>
          <a:r>
            <a:rPr lang="ru-RU" dirty="0" smtClean="0">
              <a:solidFill>
                <a:schemeClr val="tx1"/>
              </a:solidFill>
            </a:rPr>
            <a:t> на </a:t>
          </a:r>
          <a:r>
            <a:rPr lang="ru-RU" dirty="0" err="1" smtClean="0">
              <a:solidFill>
                <a:schemeClr val="tx1"/>
              </a:solidFill>
            </a:rPr>
            <a:t>продукти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харчування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зросли</a:t>
          </a:r>
          <a:r>
            <a:rPr lang="ru-RU" dirty="0" smtClean="0">
              <a:solidFill>
                <a:schemeClr val="tx1"/>
              </a:solidFill>
            </a:rPr>
            <a:t> у </a:t>
          </a:r>
          <a:r>
            <a:rPr lang="ru-RU" dirty="0" err="1" smtClean="0">
              <a:solidFill>
                <a:schemeClr val="tx1"/>
              </a:solidFill>
            </a:rPr>
            <a:t>кілька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разів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B8CA7C2B-A9B8-4286-871F-00098531B1A9}" type="parTrans" cxnId="{DA003562-4564-4EA9-B9C8-EE1EA88C7A07}">
      <dgm:prSet/>
      <dgm:spPr/>
      <dgm:t>
        <a:bodyPr/>
        <a:lstStyle/>
        <a:p>
          <a:endParaRPr lang="ru-RU"/>
        </a:p>
      </dgm:t>
    </dgm:pt>
    <dgm:pt modelId="{C83B0712-1BAC-4942-83DF-83890797366D}" type="sibTrans" cxnId="{DA003562-4564-4EA9-B9C8-EE1EA88C7A07}">
      <dgm:prSet/>
      <dgm:spPr/>
      <dgm:t>
        <a:bodyPr/>
        <a:lstStyle/>
        <a:p>
          <a:endParaRPr lang="ru-RU"/>
        </a:p>
      </dgm:t>
    </dgm:pt>
    <dgm:pt modelId="{C260B861-DB73-4DAF-8452-1B3A22F4B01A}" type="pres">
      <dgm:prSet presAssocID="{6D6ACFD9-6A4E-4B11-BE24-60347F84C1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AEF77D-7B3F-407E-A1D5-437AF385B2E5}" type="pres">
      <dgm:prSet presAssocID="{F6A5394F-35F1-4CCF-B427-98B5C02E491A}" presName="centerShape" presStyleLbl="node0" presStyleIdx="0" presStyleCnt="1"/>
      <dgm:spPr/>
      <dgm:t>
        <a:bodyPr/>
        <a:lstStyle/>
        <a:p>
          <a:endParaRPr lang="ru-RU"/>
        </a:p>
      </dgm:t>
    </dgm:pt>
    <dgm:pt modelId="{26A445BE-1EE3-4E14-9713-3A6B93AC4911}" type="pres">
      <dgm:prSet presAssocID="{B8CA7C2B-A9B8-4286-871F-00098531B1A9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46FE47EB-2E0D-4998-94B9-68353923C039}" type="pres">
      <dgm:prSet presAssocID="{5808E0D1-AF5C-4C4B-82E9-37B19677434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D8601-062A-4FE0-B766-94B8E1A97FF6}" type="pres">
      <dgm:prSet presAssocID="{2C7F78F3-8ABA-476A-B507-84FB45E95CC1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AB95FDF0-B999-4879-B9DD-8E29A8097009}" type="pres">
      <dgm:prSet presAssocID="{979A35AC-61EC-40C5-9310-FEF1EB01DBC0}" presName="node" presStyleLbl="node1" presStyleIdx="1" presStyleCnt="5" custRadScaleRad="105237" custRadScaleInc="-15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6034E-A55A-4DDC-ADA5-693E93FA2CED}" type="pres">
      <dgm:prSet presAssocID="{7DABE48D-C932-42A3-B8C9-021AAA9A0D0A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724839C9-1356-451E-BEC6-E3CE61A608CC}" type="pres">
      <dgm:prSet presAssocID="{2AF541D4-66AE-495F-AF8B-EF42F3DB7C99}" presName="node" presStyleLbl="node1" presStyleIdx="2" presStyleCnt="5" custScaleX="116807" custScaleY="109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FFE5D-DC85-4F53-8429-FFD72458C993}" type="pres">
      <dgm:prSet presAssocID="{B53D5492-C29F-438F-916E-3D24B51C7BFC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BACBFE31-0F8B-44E7-AA5B-BFCDA8832211}" type="pres">
      <dgm:prSet presAssocID="{879B8EC1-99E5-4A12-BBDC-2907B62A4ED0}" presName="node" presStyleLbl="node1" presStyleIdx="3" presStyleCnt="5" custRadScaleRad="108145" custRadScaleInc="26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C6546-5140-4794-A2C9-52427AABA51A}" type="pres">
      <dgm:prSet presAssocID="{6F528C80-13D0-4457-8C55-761C00BF41E3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0EF51A03-9FAC-422E-AEFA-829D8786860C}" type="pres">
      <dgm:prSet presAssocID="{0CCBB19F-587E-4E77-BA2A-CFF76ABB6A1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551410-C90E-4274-BB3A-B17681CDDD7A}" type="presOf" srcId="{F6A5394F-35F1-4CCF-B427-98B5C02E491A}" destId="{D4AEF77D-7B3F-407E-A1D5-437AF385B2E5}" srcOrd="0" destOrd="0" presId="urn:microsoft.com/office/officeart/2005/8/layout/radial4"/>
    <dgm:cxn modelId="{CA065D26-1AD2-45B2-B3FD-A43C002731F2}" type="presOf" srcId="{7DABE48D-C932-42A3-B8C9-021AAA9A0D0A}" destId="{6A66034E-A55A-4DDC-ADA5-693E93FA2CED}" srcOrd="0" destOrd="0" presId="urn:microsoft.com/office/officeart/2005/8/layout/radial4"/>
    <dgm:cxn modelId="{DA003562-4564-4EA9-B9C8-EE1EA88C7A07}" srcId="{F6A5394F-35F1-4CCF-B427-98B5C02E491A}" destId="{5808E0D1-AF5C-4C4B-82E9-37B19677434C}" srcOrd="0" destOrd="0" parTransId="{B8CA7C2B-A9B8-4286-871F-00098531B1A9}" sibTransId="{C83B0712-1BAC-4942-83DF-83890797366D}"/>
    <dgm:cxn modelId="{65D295E0-32EA-4CC9-9976-4A43FF85290F}" type="presOf" srcId="{B53D5492-C29F-438F-916E-3D24B51C7BFC}" destId="{1A4FFE5D-DC85-4F53-8429-FFD72458C993}" srcOrd="0" destOrd="0" presId="urn:microsoft.com/office/officeart/2005/8/layout/radial4"/>
    <dgm:cxn modelId="{CB3AFDCE-4B0E-41C7-BB77-E19E09435916}" type="presOf" srcId="{979A35AC-61EC-40C5-9310-FEF1EB01DBC0}" destId="{AB95FDF0-B999-4879-B9DD-8E29A8097009}" srcOrd="0" destOrd="0" presId="urn:microsoft.com/office/officeart/2005/8/layout/radial4"/>
    <dgm:cxn modelId="{23ABFD01-4ADF-4B85-ABC8-E86D4227940C}" srcId="{F6A5394F-35F1-4CCF-B427-98B5C02E491A}" destId="{0CCBB19F-587E-4E77-BA2A-CFF76ABB6A14}" srcOrd="4" destOrd="0" parTransId="{6F528C80-13D0-4457-8C55-761C00BF41E3}" sibTransId="{C1C0C976-6BBB-4AE2-B707-D124231DDC21}"/>
    <dgm:cxn modelId="{D6EEE596-51A1-43FC-911A-83DFAD21237B}" type="presOf" srcId="{879B8EC1-99E5-4A12-BBDC-2907B62A4ED0}" destId="{BACBFE31-0F8B-44E7-AA5B-BFCDA8832211}" srcOrd="0" destOrd="0" presId="urn:microsoft.com/office/officeart/2005/8/layout/radial4"/>
    <dgm:cxn modelId="{6BF77D4B-5936-4782-B59E-05C0274EC32C}" type="presOf" srcId="{6D6ACFD9-6A4E-4B11-BE24-60347F84C1BE}" destId="{C260B861-DB73-4DAF-8452-1B3A22F4B01A}" srcOrd="0" destOrd="0" presId="urn:microsoft.com/office/officeart/2005/8/layout/radial4"/>
    <dgm:cxn modelId="{3FE6C831-BE03-4DF5-B517-2F99C3A0FDCC}" type="presOf" srcId="{0CCBB19F-587E-4E77-BA2A-CFF76ABB6A14}" destId="{0EF51A03-9FAC-422E-AEFA-829D8786860C}" srcOrd="0" destOrd="0" presId="urn:microsoft.com/office/officeart/2005/8/layout/radial4"/>
    <dgm:cxn modelId="{3D2911E5-0CA0-46E7-BECD-7CDDF77F34CA}" type="presOf" srcId="{5808E0D1-AF5C-4C4B-82E9-37B19677434C}" destId="{46FE47EB-2E0D-4998-94B9-68353923C039}" srcOrd="0" destOrd="0" presId="urn:microsoft.com/office/officeart/2005/8/layout/radial4"/>
    <dgm:cxn modelId="{43B9D4C2-8B3B-4ED2-AD70-DF35611F5879}" srcId="{6D6ACFD9-6A4E-4B11-BE24-60347F84C1BE}" destId="{F6A5394F-35F1-4CCF-B427-98B5C02E491A}" srcOrd="0" destOrd="0" parTransId="{9E75B43D-5AFC-4DB2-8B1D-7874D96E6CCB}" sibTransId="{13DFE536-7A5F-49A4-8686-B3A168E27CCB}"/>
    <dgm:cxn modelId="{593990A1-817A-4D16-9D0F-64E9299EDBF9}" type="presOf" srcId="{6F528C80-13D0-4457-8C55-761C00BF41E3}" destId="{D31C6546-5140-4794-A2C9-52427AABA51A}" srcOrd="0" destOrd="0" presId="urn:microsoft.com/office/officeart/2005/8/layout/radial4"/>
    <dgm:cxn modelId="{D21DB1A3-EF21-4314-A366-21E4481B17E9}" srcId="{F6A5394F-35F1-4CCF-B427-98B5C02E491A}" destId="{2AF541D4-66AE-495F-AF8B-EF42F3DB7C99}" srcOrd="2" destOrd="0" parTransId="{7DABE48D-C932-42A3-B8C9-021AAA9A0D0A}" sibTransId="{A4007845-8C46-416F-A54F-E972C3E4083D}"/>
    <dgm:cxn modelId="{4BEF0325-7B9B-44FA-9E09-9DFF58EB5EE8}" type="presOf" srcId="{2C7F78F3-8ABA-476A-B507-84FB45E95CC1}" destId="{E73D8601-062A-4FE0-B766-94B8E1A97FF6}" srcOrd="0" destOrd="0" presId="urn:microsoft.com/office/officeart/2005/8/layout/radial4"/>
    <dgm:cxn modelId="{6323CC58-9B14-4C16-A95D-3311E69B1349}" type="presOf" srcId="{2AF541D4-66AE-495F-AF8B-EF42F3DB7C99}" destId="{724839C9-1356-451E-BEC6-E3CE61A608CC}" srcOrd="0" destOrd="0" presId="urn:microsoft.com/office/officeart/2005/8/layout/radial4"/>
    <dgm:cxn modelId="{9670F207-387E-44B3-ABF8-B9820E5E28BC}" srcId="{F6A5394F-35F1-4CCF-B427-98B5C02E491A}" destId="{879B8EC1-99E5-4A12-BBDC-2907B62A4ED0}" srcOrd="3" destOrd="0" parTransId="{B53D5492-C29F-438F-916E-3D24B51C7BFC}" sibTransId="{3A1FB047-DAA1-4D80-A681-9F27F6E55E76}"/>
    <dgm:cxn modelId="{1A445BEC-B8B5-4326-B28C-9CC0A41A9975}" type="presOf" srcId="{B8CA7C2B-A9B8-4286-871F-00098531B1A9}" destId="{26A445BE-1EE3-4E14-9713-3A6B93AC4911}" srcOrd="0" destOrd="0" presId="urn:microsoft.com/office/officeart/2005/8/layout/radial4"/>
    <dgm:cxn modelId="{51A51291-6EE5-40F4-9920-F70E09858C30}" srcId="{F6A5394F-35F1-4CCF-B427-98B5C02E491A}" destId="{979A35AC-61EC-40C5-9310-FEF1EB01DBC0}" srcOrd="1" destOrd="0" parTransId="{2C7F78F3-8ABA-476A-B507-84FB45E95CC1}" sibTransId="{064DF1CC-BB5D-485B-BDE4-F0D5E8760DA9}"/>
    <dgm:cxn modelId="{1C6E2B12-C3BB-4866-AD0E-65C5CAC726A9}" type="presParOf" srcId="{C260B861-DB73-4DAF-8452-1B3A22F4B01A}" destId="{D4AEF77D-7B3F-407E-A1D5-437AF385B2E5}" srcOrd="0" destOrd="0" presId="urn:microsoft.com/office/officeart/2005/8/layout/radial4"/>
    <dgm:cxn modelId="{CF30D05C-85C5-4405-8B24-8535F0FE005E}" type="presParOf" srcId="{C260B861-DB73-4DAF-8452-1B3A22F4B01A}" destId="{26A445BE-1EE3-4E14-9713-3A6B93AC4911}" srcOrd="1" destOrd="0" presId="urn:microsoft.com/office/officeart/2005/8/layout/radial4"/>
    <dgm:cxn modelId="{06A8B93F-980B-4CE1-A00E-6CAFAC9DA8E6}" type="presParOf" srcId="{C260B861-DB73-4DAF-8452-1B3A22F4B01A}" destId="{46FE47EB-2E0D-4998-94B9-68353923C039}" srcOrd="2" destOrd="0" presId="urn:microsoft.com/office/officeart/2005/8/layout/radial4"/>
    <dgm:cxn modelId="{2CFADCF9-C4CB-4FFA-9CA1-D9B5C7285E65}" type="presParOf" srcId="{C260B861-DB73-4DAF-8452-1B3A22F4B01A}" destId="{E73D8601-062A-4FE0-B766-94B8E1A97FF6}" srcOrd="3" destOrd="0" presId="urn:microsoft.com/office/officeart/2005/8/layout/radial4"/>
    <dgm:cxn modelId="{7A2E0C50-D2E0-424C-B65E-CDB8E3E6B794}" type="presParOf" srcId="{C260B861-DB73-4DAF-8452-1B3A22F4B01A}" destId="{AB95FDF0-B999-4879-B9DD-8E29A8097009}" srcOrd="4" destOrd="0" presId="urn:microsoft.com/office/officeart/2005/8/layout/radial4"/>
    <dgm:cxn modelId="{6F06C039-3425-45D2-9E10-288D989BFD04}" type="presParOf" srcId="{C260B861-DB73-4DAF-8452-1B3A22F4B01A}" destId="{6A66034E-A55A-4DDC-ADA5-693E93FA2CED}" srcOrd="5" destOrd="0" presId="urn:microsoft.com/office/officeart/2005/8/layout/radial4"/>
    <dgm:cxn modelId="{006A2E60-6243-49BB-BA01-F692371EB365}" type="presParOf" srcId="{C260B861-DB73-4DAF-8452-1B3A22F4B01A}" destId="{724839C9-1356-451E-BEC6-E3CE61A608CC}" srcOrd="6" destOrd="0" presId="urn:microsoft.com/office/officeart/2005/8/layout/radial4"/>
    <dgm:cxn modelId="{79D0A602-F187-480A-ADD9-6E05305EF5A8}" type="presParOf" srcId="{C260B861-DB73-4DAF-8452-1B3A22F4B01A}" destId="{1A4FFE5D-DC85-4F53-8429-FFD72458C993}" srcOrd="7" destOrd="0" presId="urn:microsoft.com/office/officeart/2005/8/layout/radial4"/>
    <dgm:cxn modelId="{4040C11A-373F-4B9C-8661-9A5A74DCB40B}" type="presParOf" srcId="{C260B861-DB73-4DAF-8452-1B3A22F4B01A}" destId="{BACBFE31-0F8B-44E7-AA5B-BFCDA8832211}" srcOrd="8" destOrd="0" presId="urn:microsoft.com/office/officeart/2005/8/layout/radial4"/>
    <dgm:cxn modelId="{8005AA63-D43D-4611-A11A-5FEB2F63671D}" type="presParOf" srcId="{C260B861-DB73-4DAF-8452-1B3A22F4B01A}" destId="{D31C6546-5140-4794-A2C9-52427AABA51A}" srcOrd="9" destOrd="0" presId="urn:microsoft.com/office/officeart/2005/8/layout/radial4"/>
    <dgm:cxn modelId="{B6CC338D-F755-4472-96DC-FC0C898C0014}" type="presParOf" srcId="{C260B861-DB73-4DAF-8452-1B3A22F4B01A}" destId="{0EF51A03-9FAC-422E-AEFA-829D8786860C}" srcOrd="10" destOrd="0" presId="urn:microsoft.com/office/officeart/2005/8/layout/radial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BF8014-28A3-4A2B-9EB9-78ACB087C062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5CC180-C36D-4777-8B0C-AA583A5704BE}">
      <dgm:prSet/>
      <dgm:spPr/>
      <dgm:t>
        <a:bodyPr/>
        <a:lstStyle/>
        <a:p>
          <a:r>
            <a:rPr lang="ru-RU" smtClean="0"/>
            <a:t>Селяни мріяли отримати землю, яка донині була власністю панів</a:t>
          </a:r>
          <a:endParaRPr lang="ru-RU"/>
        </a:p>
      </dgm:t>
    </dgm:pt>
    <dgm:pt modelId="{3AA8AC8E-5E40-49D0-A356-91B2B2523923}" type="parTrans" cxnId="{A6EA91E5-FD55-4637-9CF0-8C434C62E702}">
      <dgm:prSet/>
      <dgm:spPr/>
      <dgm:t>
        <a:bodyPr/>
        <a:lstStyle/>
        <a:p>
          <a:endParaRPr lang="ru-RU"/>
        </a:p>
      </dgm:t>
    </dgm:pt>
    <dgm:pt modelId="{4497EA19-6C50-4E6D-A5FD-3E66DD759960}" type="sibTrans" cxnId="{A6EA91E5-FD55-4637-9CF0-8C434C62E702}">
      <dgm:prSet/>
      <dgm:spPr/>
      <dgm:t>
        <a:bodyPr/>
        <a:lstStyle/>
        <a:p>
          <a:endParaRPr lang="ru-RU"/>
        </a:p>
      </dgm:t>
    </dgm:pt>
    <dgm:pt modelId="{6FFCAFB5-7083-41F2-A0CF-202C23CF66ED}">
      <dgm:prSet/>
      <dgm:spPr/>
      <dgm:t>
        <a:bodyPr/>
        <a:lstStyle/>
        <a:p>
          <a:r>
            <a:rPr lang="ru-RU" dirty="0" err="1" smtClean="0"/>
            <a:t>Робітники</a:t>
          </a:r>
          <a:r>
            <a:rPr lang="ru-RU" dirty="0" smtClean="0"/>
            <a:t> </a:t>
          </a:r>
          <a:r>
            <a:rPr lang="ru-RU" dirty="0" err="1" smtClean="0"/>
            <a:t>прагнули</a:t>
          </a:r>
          <a:r>
            <a:rPr lang="ru-RU" dirty="0" smtClean="0"/>
            <a:t> </a:t>
          </a:r>
          <a:r>
            <a:rPr lang="ru-RU" dirty="0" err="1" smtClean="0"/>
            <a:t>встановлення</a:t>
          </a:r>
          <a:r>
            <a:rPr lang="ru-RU" dirty="0" smtClean="0"/>
            <a:t> 8-годинного </a:t>
          </a:r>
          <a:r>
            <a:rPr lang="ru-RU" dirty="0" err="1" smtClean="0"/>
            <a:t>робочого</a:t>
          </a:r>
          <a:r>
            <a:rPr lang="ru-RU" dirty="0" smtClean="0"/>
            <a:t> дня, </a:t>
          </a:r>
          <a:r>
            <a:rPr lang="ru-RU" dirty="0" err="1" smtClean="0"/>
            <a:t>справедливої</a:t>
          </a:r>
          <a:r>
            <a:rPr lang="ru-RU" dirty="0" smtClean="0"/>
            <a:t> оплати </a:t>
          </a:r>
          <a:r>
            <a:rPr lang="ru-RU" dirty="0" err="1" smtClean="0"/>
            <a:t>праці</a:t>
          </a:r>
          <a:r>
            <a:rPr lang="ru-RU" dirty="0" smtClean="0"/>
            <a:t> та </a:t>
          </a:r>
          <a:r>
            <a:rPr lang="ru-RU" dirty="0" err="1" smtClean="0"/>
            <a:t>поліпшення</a:t>
          </a:r>
          <a:r>
            <a:rPr lang="ru-RU" dirty="0" smtClean="0"/>
            <a:t> умов </a:t>
          </a:r>
          <a:r>
            <a:rPr lang="ru-RU" dirty="0" err="1" smtClean="0"/>
            <a:t>життя</a:t>
          </a:r>
          <a:endParaRPr lang="ru-RU" dirty="0"/>
        </a:p>
      </dgm:t>
    </dgm:pt>
    <dgm:pt modelId="{A6BD4E97-D8E8-4A4A-BD19-3F14D2F933F2}" type="parTrans" cxnId="{E90E6D76-D05E-4737-8315-35F972EE6C99}">
      <dgm:prSet/>
      <dgm:spPr/>
      <dgm:t>
        <a:bodyPr/>
        <a:lstStyle/>
        <a:p>
          <a:endParaRPr lang="ru-RU"/>
        </a:p>
      </dgm:t>
    </dgm:pt>
    <dgm:pt modelId="{D53896AC-3B89-407A-9367-642AB57931A2}" type="sibTrans" cxnId="{E90E6D76-D05E-4737-8315-35F972EE6C99}">
      <dgm:prSet/>
      <dgm:spPr/>
      <dgm:t>
        <a:bodyPr/>
        <a:lstStyle/>
        <a:p>
          <a:endParaRPr lang="ru-RU"/>
        </a:p>
      </dgm:t>
    </dgm:pt>
    <dgm:pt modelId="{53121D48-CE4F-46F0-B253-8ABE94694FD7}">
      <dgm:prSet/>
      <dgm:spPr/>
      <dgm:t>
        <a:bodyPr/>
        <a:lstStyle/>
        <a:p>
          <a:r>
            <a:rPr lang="ru-RU" dirty="0" err="1" smtClean="0"/>
            <a:t>Населення</a:t>
          </a:r>
          <a:r>
            <a:rPr lang="ru-RU" dirty="0" smtClean="0"/>
            <a:t> </a:t>
          </a:r>
          <a:r>
            <a:rPr lang="ru-RU" dirty="0" err="1" smtClean="0"/>
            <a:t>воліло</a:t>
          </a:r>
          <a:r>
            <a:rPr lang="ru-RU" dirty="0" smtClean="0"/>
            <a:t> </a:t>
          </a:r>
          <a:r>
            <a:rPr lang="ru-RU" dirty="0" err="1" smtClean="0"/>
            <a:t>жити</a:t>
          </a:r>
          <a:r>
            <a:rPr lang="ru-RU" dirty="0" smtClean="0"/>
            <a:t> у </a:t>
          </a:r>
          <a:r>
            <a:rPr lang="ru-RU" dirty="0" err="1" smtClean="0"/>
            <a:t>країні</a:t>
          </a:r>
          <a:r>
            <a:rPr lang="ru-RU" dirty="0" smtClean="0"/>
            <a:t> </a:t>
          </a:r>
          <a:r>
            <a:rPr lang="ru-RU" dirty="0" err="1" smtClean="0"/>
            <a:t>зі</a:t>
          </a:r>
          <a:r>
            <a:rPr lang="ru-RU" dirty="0" smtClean="0"/>
            <a:t> </a:t>
          </a:r>
          <a:r>
            <a:rPr lang="ru-RU" dirty="0" err="1" smtClean="0"/>
            <a:t>справедливими</a:t>
          </a:r>
          <a:r>
            <a:rPr lang="ru-RU" dirty="0" smtClean="0"/>
            <a:t> законами, де </a:t>
          </a:r>
          <a:r>
            <a:rPr lang="ru-RU" dirty="0" err="1" smtClean="0"/>
            <a:t>кожен</a:t>
          </a:r>
          <a:r>
            <a:rPr lang="ru-RU" dirty="0" smtClean="0"/>
            <a:t> </a:t>
          </a:r>
          <a:r>
            <a:rPr lang="ru-RU" dirty="0" err="1" smtClean="0"/>
            <a:t>мав</a:t>
          </a:r>
          <a:r>
            <a:rPr lang="ru-RU" dirty="0" smtClean="0"/>
            <a:t> </a:t>
          </a:r>
          <a:r>
            <a:rPr lang="ru-RU" dirty="0" err="1" smtClean="0"/>
            <a:t>би</a:t>
          </a:r>
          <a:r>
            <a:rPr lang="ru-RU" dirty="0" smtClean="0"/>
            <a:t> право </a:t>
          </a:r>
          <a:r>
            <a:rPr lang="ru-RU" dirty="0" err="1" smtClean="0"/>
            <a:t>навчатись</a:t>
          </a:r>
          <a:r>
            <a:rPr lang="ru-RU" dirty="0" smtClean="0"/>
            <a:t> </a:t>
          </a:r>
          <a:r>
            <a:rPr lang="ru-RU" dirty="0" err="1" smtClean="0"/>
            <a:t>українською</a:t>
          </a:r>
          <a:r>
            <a:rPr lang="ru-RU" dirty="0" smtClean="0"/>
            <a:t> </a:t>
          </a:r>
          <a:r>
            <a:rPr lang="ru-RU" dirty="0" err="1" smtClean="0"/>
            <a:t>мовою</a:t>
          </a:r>
          <a:r>
            <a:rPr lang="ru-RU" dirty="0" smtClean="0"/>
            <a:t>, </a:t>
          </a:r>
          <a:r>
            <a:rPr lang="ru-RU" dirty="0" err="1" smtClean="0"/>
            <a:t>видавати</a:t>
          </a:r>
          <a:r>
            <a:rPr lang="ru-RU" dirty="0" smtClean="0"/>
            <a:t> </a:t>
          </a:r>
          <a:r>
            <a:rPr lang="ru-RU" dirty="0" err="1" smtClean="0"/>
            <a:t>україномовні</a:t>
          </a:r>
          <a:r>
            <a:rPr lang="ru-RU" dirty="0" smtClean="0"/>
            <a:t> книжки та </a:t>
          </a:r>
          <a:r>
            <a:rPr lang="ru-RU" dirty="0" err="1" smtClean="0"/>
            <a:t>газети</a:t>
          </a:r>
          <a:r>
            <a:rPr lang="ru-RU" dirty="0" smtClean="0"/>
            <a:t>, </a:t>
          </a:r>
          <a:r>
            <a:rPr lang="ru-RU" dirty="0" err="1" smtClean="0"/>
            <a:t>самостійно</a:t>
          </a:r>
          <a:r>
            <a:rPr lang="ru-RU" dirty="0" smtClean="0"/>
            <a:t> </a:t>
          </a:r>
          <a:r>
            <a:rPr lang="ru-RU" dirty="0" err="1" smtClean="0"/>
            <a:t>вирішувати</a:t>
          </a:r>
          <a:r>
            <a:rPr lang="ru-RU" dirty="0" smtClean="0"/>
            <a:t> </a:t>
          </a:r>
          <a:r>
            <a:rPr lang="ru-RU" dirty="0" err="1" smtClean="0"/>
            <a:t>питання</a:t>
          </a:r>
          <a:r>
            <a:rPr lang="ru-RU" dirty="0" smtClean="0"/>
            <a:t> </a:t>
          </a:r>
          <a:r>
            <a:rPr lang="ru-RU" dirty="0" err="1" smtClean="0"/>
            <a:t>національного</a:t>
          </a:r>
          <a:r>
            <a:rPr lang="ru-RU" dirty="0" smtClean="0"/>
            <a:t> </a:t>
          </a:r>
          <a:r>
            <a:rPr lang="ru-RU" dirty="0" err="1" smtClean="0"/>
            <a:t>життя</a:t>
          </a:r>
          <a:r>
            <a:rPr lang="ru-RU" dirty="0" smtClean="0"/>
            <a:t>.</a:t>
          </a:r>
          <a:endParaRPr lang="ru-RU" dirty="0"/>
        </a:p>
      </dgm:t>
    </dgm:pt>
    <dgm:pt modelId="{E1CC8422-03B2-4468-839A-C8D7F86E3B72}" type="parTrans" cxnId="{4763C748-90C4-40E8-AC9B-22AEC0A1EDE7}">
      <dgm:prSet/>
      <dgm:spPr/>
      <dgm:t>
        <a:bodyPr/>
        <a:lstStyle/>
        <a:p>
          <a:endParaRPr lang="ru-RU"/>
        </a:p>
      </dgm:t>
    </dgm:pt>
    <dgm:pt modelId="{311D9BAC-C593-47F5-B541-7686F50EBCE7}" type="sibTrans" cxnId="{4763C748-90C4-40E8-AC9B-22AEC0A1EDE7}">
      <dgm:prSet/>
      <dgm:spPr/>
      <dgm:t>
        <a:bodyPr/>
        <a:lstStyle/>
        <a:p>
          <a:endParaRPr lang="ru-RU"/>
        </a:p>
      </dgm:t>
    </dgm:pt>
    <dgm:pt modelId="{9AEA573D-0105-4F11-AE52-8EB112C14D18}" type="pres">
      <dgm:prSet presAssocID="{F7BF8014-28A3-4A2B-9EB9-78ACB087C06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616636-AAFB-4C28-90B5-C2FB7BBD012C}" type="pres">
      <dgm:prSet presAssocID="{6FFCAFB5-7083-41F2-A0CF-202C23CF66E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0C0CF-CEDD-4D66-86F1-37E019CEE2A1}" type="pres">
      <dgm:prSet presAssocID="{D53896AC-3B89-407A-9367-642AB57931A2}" presName="sibTrans" presStyleCnt="0"/>
      <dgm:spPr/>
    </dgm:pt>
    <dgm:pt modelId="{A491CA16-040B-4229-B534-B3DDAD95906D}" type="pres">
      <dgm:prSet presAssocID="{8F5CC180-C36D-4777-8B0C-AA583A5704B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27E82-70CF-4675-B4D5-6AB4F3CA8C4B}" type="pres">
      <dgm:prSet presAssocID="{4497EA19-6C50-4E6D-A5FD-3E66DD759960}" presName="sibTrans" presStyleCnt="0"/>
      <dgm:spPr/>
    </dgm:pt>
    <dgm:pt modelId="{EA3A0382-A5AF-45EB-B805-1CC849A04C98}" type="pres">
      <dgm:prSet presAssocID="{53121D48-CE4F-46F0-B253-8ABE94694F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63ED0F-C50A-4299-9FD7-E6B7DDA63AF0}" type="presOf" srcId="{F7BF8014-28A3-4A2B-9EB9-78ACB087C062}" destId="{9AEA573D-0105-4F11-AE52-8EB112C14D18}" srcOrd="0" destOrd="0" presId="urn:microsoft.com/office/officeart/2005/8/layout/default"/>
    <dgm:cxn modelId="{4763C748-90C4-40E8-AC9B-22AEC0A1EDE7}" srcId="{F7BF8014-28A3-4A2B-9EB9-78ACB087C062}" destId="{53121D48-CE4F-46F0-B253-8ABE94694FD7}" srcOrd="2" destOrd="0" parTransId="{E1CC8422-03B2-4468-839A-C8D7F86E3B72}" sibTransId="{311D9BAC-C593-47F5-B541-7686F50EBCE7}"/>
    <dgm:cxn modelId="{A6EA91E5-FD55-4637-9CF0-8C434C62E702}" srcId="{F7BF8014-28A3-4A2B-9EB9-78ACB087C062}" destId="{8F5CC180-C36D-4777-8B0C-AA583A5704BE}" srcOrd="1" destOrd="0" parTransId="{3AA8AC8E-5E40-49D0-A356-91B2B2523923}" sibTransId="{4497EA19-6C50-4E6D-A5FD-3E66DD759960}"/>
    <dgm:cxn modelId="{94FDC304-B1E0-4093-BECE-8C8D139B5F01}" type="presOf" srcId="{53121D48-CE4F-46F0-B253-8ABE94694FD7}" destId="{EA3A0382-A5AF-45EB-B805-1CC849A04C98}" srcOrd="0" destOrd="0" presId="urn:microsoft.com/office/officeart/2005/8/layout/default"/>
    <dgm:cxn modelId="{E90E6D76-D05E-4737-8315-35F972EE6C99}" srcId="{F7BF8014-28A3-4A2B-9EB9-78ACB087C062}" destId="{6FFCAFB5-7083-41F2-A0CF-202C23CF66ED}" srcOrd="0" destOrd="0" parTransId="{A6BD4E97-D8E8-4A4A-BD19-3F14D2F933F2}" sibTransId="{D53896AC-3B89-407A-9367-642AB57931A2}"/>
    <dgm:cxn modelId="{94403FF0-1443-4C80-BF6D-D9D7F7218F6F}" type="presOf" srcId="{6FFCAFB5-7083-41F2-A0CF-202C23CF66ED}" destId="{E0616636-AAFB-4C28-90B5-C2FB7BBD012C}" srcOrd="0" destOrd="0" presId="urn:microsoft.com/office/officeart/2005/8/layout/default"/>
    <dgm:cxn modelId="{FF18015B-317F-466F-A5A6-CD0E662398B0}" type="presOf" srcId="{8F5CC180-C36D-4777-8B0C-AA583A5704BE}" destId="{A491CA16-040B-4229-B534-B3DDAD95906D}" srcOrd="0" destOrd="0" presId="urn:microsoft.com/office/officeart/2005/8/layout/default"/>
    <dgm:cxn modelId="{C74400F9-2CB8-422F-9965-E2366A3E37A3}" type="presParOf" srcId="{9AEA573D-0105-4F11-AE52-8EB112C14D18}" destId="{E0616636-AAFB-4C28-90B5-C2FB7BBD012C}" srcOrd="0" destOrd="0" presId="urn:microsoft.com/office/officeart/2005/8/layout/default"/>
    <dgm:cxn modelId="{944CBA4E-CD38-4346-B9EC-2CE762966B11}" type="presParOf" srcId="{9AEA573D-0105-4F11-AE52-8EB112C14D18}" destId="{78F0C0CF-CEDD-4D66-86F1-37E019CEE2A1}" srcOrd="1" destOrd="0" presId="urn:microsoft.com/office/officeart/2005/8/layout/default"/>
    <dgm:cxn modelId="{8D385F92-6067-487C-BC3E-6F5FFFDF771E}" type="presParOf" srcId="{9AEA573D-0105-4F11-AE52-8EB112C14D18}" destId="{A491CA16-040B-4229-B534-B3DDAD95906D}" srcOrd="2" destOrd="0" presId="urn:microsoft.com/office/officeart/2005/8/layout/default"/>
    <dgm:cxn modelId="{39830FDB-CEA6-4F83-95E5-C730656ECE3C}" type="presParOf" srcId="{9AEA573D-0105-4F11-AE52-8EB112C14D18}" destId="{82727E82-70CF-4675-B4D5-6AB4F3CA8C4B}" srcOrd="3" destOrd="0" presId="urn:microsoft.com/office/officeart/2005/8/layout/default"/>
    <dgm:cxn modelId="{3A9EE17E-D4F9-48D5-9EFB-2D9E21595C99}" type="presParOf" srcId="{9AEA573D-0105-4F11-AE52-8EB112C14D18}" destId="{EA3A0382-A5AF-45EB-B805-1CC849A04C98}" srcOrd="4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EDE6-6271-4924-ACFD-62C929A1933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1556-AFC7-4E96-8E5F-CC4A80AC0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EDE6-6271-4924-ACFD-62C929A1933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1556-AFC7-4E96-8E5F-CC4A80AC0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EDE6-6271-4924-ACFD-62C929A1933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1556-AFC7-4E96-8E5F-CC4A80AC0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EDE6-6271-4924-ACFD-62C929A1933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1556-AFC7-4E96-8E5F-CC4A80AC0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EDE6-6271-4924-ACFD-62C929A1933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1556-AFC7-4E96-8E5F-CC4A80AC0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EDE6-6271-4924-ACFD-62C929A1933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1556-AFC7-4E96-8E5F-CC4A80AC0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EDE6-6271-4924-ACFD-62C929A1933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1556-AFC7-4E96-8E5F-CC4A80AC0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EDE6-6271-4924-ACFD-62C929A1933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1556-AFC7-4E96-8E5F-CC4A80AC0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EDE6-6271-4924-ACFD-62C929A1933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1556-AFC7-4E96-8E5F-CC4A80AC0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EDE6-6271-4924-ACFD-62C929A1933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1556-AFC7-4E96-8E5F-CC4A80AC0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EDE6-6271-4924-ACFD-62C929A1933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1556-AFC7-4E96-8E5F-CC4A80AC0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BEDE6-6271-4924-ACFD-62C929A1933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01556-AFC7-4E96-8E5F-CC4A80AC0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43852" cy="1071570"/>
          </a:xfrm>
        </p:spPr>
        <p:txBody>
          <a:bodyPr/>
          <a:lstStyle/>
          <a:p>
            <a:r>
              <a:rPr lang="uk-UA" dirty="0" smtClean="0"/>
              <a:t>Історія 5 клас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6434150"/>
            <a:ext cx="6357982" cy="42385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Проект СЗШ №8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Безымитмитми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500174"/>
            <a:ext cx="3357586" cy="4797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bliqueTop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i="1" dirty="0" smtClean="0"/>
              <a:t>Проблеми в Україні</a:t>
            </a:r>
            <a:endParaRPr lang="ru-RU" sz="36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85762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У </a:t>
            </a:r>
            <a:r>
              <a:rPr lang="ru-RU" dirty="0" err="1"/>
              <a:t>своїх</a:t>
            </a:r>
            <a:r>
              <a:rPr lang="ru-RU" dirty="0"/>
              <a:t> документах — </a:t>
            </a:r>
            <a:r>
              <a:rPr lang="ru-RU" dirty="0" err="1" smtClean="0"/>
              <a:t>універсалах</a:t>
            </a:r>
            <a:r>
              <a:rPr lang="ru-RU" dirty="0"/>
              <a:t>, </a:t>
            </a:r>
            <a:r>
              <a:rPr lang="ru-RU" dirty="0" smtClean="0"/>
              <a:t>Центральна Рада </a:t>
            </a:r>
            <a:r>
              <a:rPr lang="ru-RU" dirty="0"/>
              <a:t>проголосила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i="1" dirty="0" err="1" smtClean="0"/>
              <a:t>автономію</a:t>
            </a:r>
            <a:r>
              <a:rPr lang="ru-RU" dirty="0" smtClean="0"/>
              <a:t> </a:t>
            </a:r>
            <a:r>
              <a:rPr lang="ru-RU" dirty="0" err="1"/>
              <a:t>України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, а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незалежність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(УНР).</a:t>
            </a:r>
          </a:p>
        </p:txBody>
      </p:sp>
      <p:pic>
        <p:nvPicPr>
          <p:cNvPr id="4" name="Рисунок 3" descr="53a63ff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0"/>
            <a:ext cx="4493158" cy="2887603"/>
          </a:xfrm>
          <a:prstGeom prst="rect">
            <a:avLst/>
          </a:prstGeom>
        </p:spPr>
      </p:pic>
      <p:pic>
        <p:nvPicPr>
          <p:cNvPr id="6" name="Рисунок 5" descr="1269608685_ynivers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482657"/>
            <a:ext cx="3929058" cy="43753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600" i="1" dirty="0" smtClean="0"/>
              <a:t>Як </a:t>
            </a:r>
            <a:r>
              <a:rPr lang="ru-RU" sz="3600" i="1" dirty="0" err="1" smtClean="0"/>
              <a:t>зберігається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Українська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революція</a:t>
            </a:r>
            <a:r>
              <a:rPr lang="ru-RU" sz="3600" i="1" dirty="0" smtClean="0"/>
              <a:t> у </a:t>
            </a:r>
            <a:r>
              <a:rPr lang="ru-RU" sz="3600" i="1" dirty="0" err="1" smtClean="0"/>
              <a:t>пам'яті</a:t>
            </a:r>
            <a:r>
              <a:rPr lang="ru-RU" sz="3600" i="1" dirty="0" smtClean="0"/>
              <a:t> народу.</a:t>
            </a:r>
            <a:br>
              <a:rPr lang="ru-RU" sz="3600" i="1" dirty="0" smtClean="0"/>
            </a:b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1071546"/>
            <a:ext cx="3929090" cy="57864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Спогади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Українську</a:t>
            </a:r>
            <a:r>
              <a:rPr lang="ru-RU" dirty="0"/>
              <a:t> </a:t>
            </a:r>
            <a:r>
              <a:rPr lang="ru-RU" dirty="0" err="1"/>
              <a:t>революцію</a:t>
            </a:r>
            <a:r>
              <a:rPr lang="ru-RU" dirty="0"/>
              <a:t> та </a:t>
            </a:r>
            <a:r>
              <a:rPr lang="ru-RU" dirty="0" err="1"/>
              <a:t>прагнення</a:t>
            </a:r>
            <a:r>
              <a:rPr lang="ru-RU" dirty="0"/>
              <a:t> </a:t>
            </a:r>
            <a:r>
              <a:rPr lang="ru-RU" dirty="0" err="1" smtClean="0"/>
              <a:t>самостійноті</a:t>
            </a:r>
            <a:r>
              <a:rPr lang="ru-RU" dirty="0" smtClean="0"/>
              <a:t> </a:t>
            </a:r>
            <a:r>
              <a:rPr lang="ru-RU" dirty="0" err="1"/>
              <a:t>зберігаються</a:t>
            </a:r>
            <a:r>
              <a:rPr lang="ru-RU" dirty="0"/>
              <a:t> у </a:t>
            </a:r>
            <a:r>
              <a:rPr lang="ru-RU" dirty="0" err="1"/>
              <a:t>пам'яті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: </a:t>
            </a:r>
            <a:r>
              <a:rPr lang="ru-RU" dirty="0" err="1"/>
              <a:t>у</a:t>
            </a:r>
            <a:r>
              <a:rPr lang="ru-RU" dirty="0"/>
              <a:t> </a:t>
            </a:r>
            <a:r>
              <a:rPr lang="ru-RU" dirty="0" err="1"/>
              <a:t>літературно-мистецьких</a:t>
            </a:r>
            <a:r>
              <a:rPr lang="ru-RU" dirty="0"/>
              <a:t> </a:t>
            </a:r>
            <a:r>
              <a:rPr lang="ru-RU" dirty="0" err="1" smtClean="0"/>
              <a:t>творах</a:t>
            </a:r>
            <a:r>
              <a:rPr lang="ru-RU" dirty="0"/>
              <a:t>, </a:t>
            </a:r>
            <a:r>
              <a:rPr lang="ru-RU" dirty="0" err="1"/>
              <a:t>назвах</a:t>
            </a:r>
            <a:r>
              <a:rPr lang="ru-RU" dirty="0"/>
              <a:t> </a:t>
            </a:r>
            <a:r>
              <a:rPr lang="ru-RU" dirty="0" err="1"/>
              <a:t>вулиць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площ</a:t>
            </a:r>
            <a:r>
              <a:rPr lang="ru-RU" dirty="0"/>
              <a:t>, у </a:t>
            </a:r>
            <a:r>
              <a:rPr lang="ru-RU" dirty="0" err="1"/>
              <a:t>пам'ятниках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символах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 smtClean="0"/>
              <a:t>держави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Пам'ятник_Михайлу_Грушевському_Киї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58" y="1238211"/>
            <a:ext cx="4214842" cy="5619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1670" y="5780782"/>
            <a:ext cx="28491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err="1"/>
              <a:t>Пам'ятник</a:t>
            </a:r>
            <a:r>
              <a:rPr lang="ru-RU" sz="1600" dirty="0"/>
              <a:t> </a:t>
            </a:r>
            <a:r>
              <a:rPr lang="ru-RU" sz="1600" dirty="0" err="1"/>
              <a:t>голові</a:t>
            </a:r>
            <a:r>
              <a:rPr lang="ru-RU" sz="1600" dirty="0"/>
              <a:t> </a:t>
            </a:r>
            <a:r>
              <a:rPr lang="ru-RU" sz="1600" dirty="0" err="1"/>
              <a:t>Центральної</a:t>
            </a:r>
            <a:r>
              <a:rPr lang="ru-RU" sz="1600" dirty="0"/>
              <a:t> </a:t>
            </a:r>
            <a:endParaRPr lang="ru-RU" sz="1600" dirty="0" smtClean="0"/>
          </a:p>
          <a:p>
            <a:pPr algn="r"/>
            <a:r>
              <a:rPr lang="ru-RU" sz="1600" dirty="0" smtClean="0"/>
              <a:t>Ради </a:t>
            </a:r>
            <a:r>
              <a:rPr lang="ru-RU" sz="1600" dirty="0" err="1"/>
              <a:t>Михайлу</a:t>
            </a:r>
            <a:r>
              <a:rPr lang="ru-RU" sz="1600" dirty="0"/>
              <a:t> </a:t>
            </a:r>
            <a:endParaRPr lang="ru-RU" sz="1600" dirty="0" smtClean="0"/>
          </a:p>
          <a:p>
            <a:pPr algn="r"/>
            <a:r>
              <a:rPr lang="ru-RU" sz="1600" dirty="0" err="1" smtClean="0"/>
              <a:t>Грушевському</a:t>
            </a:r>
            <a:r>
              <a:rPr lang="ru-RU" sz="1600" dirty="0" smtClean="0"/>
              <a:t> в</a:t>
            </a:r>
          </a:p>
          <a:p>
            <a:pPr algn="r"/>
            <a:r>
              <a:rPr lang="ru-RU" sz="1600" dirty="0" smtClean="0"/>
              <a:t> </a:t>
            </a:r>
            <a:r>
              <a:rPr lang="ru-RU" sz="1600" dirty="0"/>
              <a:t>м. </a:t>
            </a:r>
            <a:r>
              <a:rPr lang="ru-RU" sz="1600" dirty="0" err="1"/>
              <a:t>Львові</a:t>
            </a:r>
            <a:r>
              <a:rPr lang="ru-RU" sz="1600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500306"/>
            <a:ext cx="6143668" cy="2357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i="1" dirty="0"/>
              <a:t>§ 17. ЯКІ ПОДІЇ </a:t>
            </a:r>
            <a:r>
              <a:rPr lang="ru-RU" sz="2800" i="1" dirty="0" smtClean="0"/>
              <a:t>НАЗИВАЮТЬ УКРАЇНСЬКОЮ РЕВОЛЮЦІЄЮ</a:t>
            </a:r>
            <a:endParaRPr lang="ru-RU" sz="2800" i="1" dirty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1600200"/>
          <a:ext cx="807249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4348" y="1000108"/>
            <a:ext cx="195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Ти дізнаєшся: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96908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i="1" u="none" dirty="0" err="1" smtClean="0"/>
              <a:t>Чому</a:t>
            </a:r>
            <a:r>
              <a:rPr lang="ru-RU" sz="4000" i="1" u="none" dirty="0" smtClean="0"/>
              <a:t> </a:t>
            </a:r>
            <a:r>
              <a:rPr lang="ru-RU" sz="4000" i="1" u="none" dirty="0" err="1" smtClean="0"/>
              <a:t>розпочалася</a:t>
            </a:r>
            <a:r>
              <a:rPr lang="ru-RU" sz="4000" i="1" u="none" dirty="0" smtClean="0"/>
              <a:t> </a:t>
            </a:r>
            <a:r>
              <a:rPr lang="ru-RU" sz="4000" i="1" u="none" dirty="0" err="1" smtClean="0"/>
              <a:t>революція</a:t>
            </a:r>
            <a:r>
              <a:rPr lang="ru-RU" sz="4000" i="1" u="none" dirty="0" smtClean="0"/>
              <a:t> в </a:t>
            </a:r>
            <a:r>
              <a:rPr lang="ru-RU" sz="4000" i="1" u="none" dirty="0" err="1" smtClean="0"/>
              <a:t>Україні</a:t>
            </a:r>
            <a:r>
              <a:rPr lang="ru-RU" sz="4000" b="1" u="none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715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sz="2400" dirty="0" smtClean="0"/>
              <a:t>«</a:t>
            </a:r>
            <a:r>
              <a:rPr lang="ru-RU" sz="2800" dirty="0" err="1"/>
              <a:t>Революція</a:t>
            </a:r>
            <a:r>
              <a:rPr lang="ru-RU" sz="2800" dirty="0"/>
              <a:t>»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латинське</a:t>
            </a:r>
            <a:r>
              <a:rPr lang="ru-RU" sz="2800" dirty="0"/>
              <a:t> </a:t>
            </a:r>
            <a:r>
              <a:rPr lang="ru-RU" sz="2800" dirty="0" err="1"/>
              <a:t>походження</a:t>
            </a:r>
            <a:r>
              <a:rPr lang="ru-RU" sz="2800" dirty="0"/>
              <a:t>, </a:t>
            </a:r>
            <a:r>
              <a:rPr lang="ru-RU" sz="2800" dirty="0" err="1"/>
              <a:t>означає</a:t>
            </a:r>
            <a:r>
              <a:rPr lang="ru-RU" sz="2800" dirty="0"/>
              <a:t> «поворот, </a:t>
            </a:r>
            <a:r>
              <a:rPr lang="ru-RU" sz="2800" dirty="0" err="1"/>
              <a:t>зміни</a:t>
            </a:r>
            <a:r>
              <a:rPr lang="ru-RU" sz="2800" dirty="0"/>
              <a:t>». </a:t>
            </a:r>
            <a:r>
              <a:rPr lang="ru-RU" sz="2800" dirty="0" err="1"/>
              <a:t>Однією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найвизначніших</a:t>
            </a:r>
            <a:r>
              <a:rPr lang="ru-RU" sz="2800" dirty="0"/>
              <a:t> </a:t>
            </a:r>
            <a:r>
              <a:rPr lang="ru-RU" sz="2800" dirty="0" err="1"/>
              <a:t>подій</a:t>
            </a:r>
            <a:r>
              <a:rPr lang="ru-RU" sz="2800" dirty="0"/>
              <a:t> в </a:t>
            </a:r>
            <a:r>
              <a:rPr lang="ru-RU" sz="2800" dirty="0" err="1"/>
              <a:t>історії</a:t>
            </a:r>
            <a:r>
              <a:rPr lang="ru-RU" sz="2800" dirty="0"/>
              <a:t> </a:t>
            </a:r>
            <a:r>
              <a:rPr lang="ru-RU" sz="2800" dirty="0" err="1"/>
              <a:t>України</a:t>
            </a:r>
            <a:r>
              <a:rPr lang="ru-RU" sz="2800" dirty="0"/>
              <a:t> XX </a:t>
            </a:r>
            <a:r>
              <a:rPr lang="ru-RU" sz="2800" dirty="0" err="1"/>
              <a:t>століття</a:t>
            </a:r>
            <a:r>
              <a:rPr lang="ru-RU" sz="2800" dirty="0"/>
              <a:t> </a:t>
            </a:r>
            <a:r>
              <a:rPr lang="ru-RU" sz="2800" dirty="0" err="1"/>
              <a:t>вчені</a:t>
            </a:r>
            <a:r>
              <a:rPr lang="ru-RU" sz="2800" dirty="0"/>
              <a:t> </a:t>
            </a:r>
            <a:r>
              <a:rPr lang="ru-RU" sz="2800" dirty="0" err="1"/>
              <a:t>вважають</a:t>
            </a:r>
            <a:r>
              <a:rPr lang="ru-RU" sz="2800" dirty="0"/>
              <a:t> </a:t>
            </a:r>
            <a:r>
              <a:rPr lang="ru-RU" sz="2800" dirty="0" err="1"/>
              <a:t>Українську</a:t>
            </a:r>
            <a:r>
              <a:rPr lang="ru-RU" sz="2800" dirty="0"/>
              <a:t> </a:t>
            </a:r>
            <a:r>
              <a:rPr lang="ru-RU" sz="2800" dirty="0" err="1"/>
              <a:t>революцію</a:t>
            </a:r>
            <a:r>
              <a:rPr lang="ru-RU" sz="2800" dirty="0"/>
              <a:t> 1917-1920 </a:t>
            </a:r>
            <a:r>
              <a:rPr lang="ru-RU" sz="2800" dirty="0" err="1"/>
              <a:t>років</a:t>
            </a:r>
            <a:r>
              <a:rPr lang="ru-RU" sz="2800" dirty="0"/>
              <a:t>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 descr="02944349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139550"/>
            <a:ext cx="4929222" cy="3332154"/>
          </a:xfrm>
          <a:prstGeom prst="rect">
            <a:avLst/>
          </a:prstGeom>
        </p:spPr>
      </p:pic>
      <p:pic>
        <p:nvPicPr>
          <p:cNvPr id="5" name="Рисунок 4" descr="Grushevskiy_par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429000"/>
            <a:ext cx="3228975" cy="27336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85752"/>
          </a:xfrm>
        </p:spPr>
        <p:txBody>
          <a:bodyPr>
            <a:noAutofit/>
          </a:bodyPr>
          <a:lstStyle/>
          <a:p>
            <a:r>
              <a:rPr lang="ru-RU" sz="3600" i="1" dirty="0" err="1"/>
              <a:t>Якими</a:t>
            </a:r>
            <a:r>
              <a:rPr lang="ru-RU" sz="3600" i="1" dirty="0"/>
              <a:t> ж </a:t>
            </a:r>
            <a:r>
              <a:rPr lang="ru-RU" sz="3600" i="1" dirty="0" err="1"/>
              <a:t>були</a:t>
            </a:r>
            <a:r>
              <a:rPr lang="ru-RU" sz="3600" i="1" dirty="0"/>
              <a:t> причини </a:t>
            </a:r>
            <a:r>
              <a:rPr lang="ru-RU" sz="3600" i="1" dirty="0" err="1"/>
              <a:t>революції</a:t>
            </a:r>
            <a:r>
              <a:rPr lang="ru-RU" sz="3600" i="1" dirty="0"/>
              <a:t>?</a:t>
            </a:r>
            <a:br>
              <a:rPr lang="ru-RU" sz="3600" i="1" dirty="0"/>
            </a:br>
            <a:endParaRPr lang="ru-RU" sz="3600" i="1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571480"/>
          <a:ext cx="9144000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0"/>
            <a:ext cx="3443254" cy="2400303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Страждання</a:t>
            </a:r>
            <a:r>
              <a:rPr lang="ru-RU" dirty="0"/>
              <a:t>, </a:t>
            </a:r>
            <a:r>
              <a:rPr lang="ru-RU" dirty="0" err="1"/>
              <a:t>відчай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зневіра</a:t>
            </a:r>
            <a:r>
              <a:rPr lang="ru-RU" dirty="0"/>
              <a:t> </a:t>
            </a:r>
            <a:r>
              <a:rPr lang="ru-RU" dirty="0" err="1"/>
              <a:t>змусили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 smtClean="0"/>
              <a:t>протестувати</a:t>
            </a:r>
            <a:r>
              <a:rPr lang="ru-RU" dirty="0" smtClean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чинної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204311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/>
              <a:t>Люди </a:t>
            </a:r>
            <a:r>
              <a:rPr lang="ru-RU" dirty="0" err="1"/>
              <a:t>вимагали</a:t>
            </a:r>
            <a:r>
              <a:rPr lang="ru-RU" dirty="0"/>
              <a:t>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 smtClean="0"/>
              <a:t>війни</a:t>
            </a:r>
            <a:r>
              <a:rPr lang="ru-RU" dirty="0"/>
              <a:t> </a:t>
            </a:r>
            <a:r>
              <a:rPr lang="ru-RU" dirty="0" err="1" smtClean="0"/>
              <a:t>повернення</a:t>
            </a:r>
            <a:r>
              <a:rPr lang="ru-RU" dirty="0" smtClean="0"/>
              <a:t> </a:t>
            </a:r>
            <a:r>
              <a:rPr lang="ru-RU" dirty="0" err="1"/>
              <a:t>країни</a:t>
            </a:r>
            <a:r>
              <a:rPr lang="ru-RU" dirty="0"/>
              <a:t> до мирного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заміни</a:t>
            </a:r>
            <a:r>
              <a:rPr lang="ru-RU" dirty="0"/>
              <a:t> </a:t>
            </a:r>
            <a:r>
              <a:rPr lang="ru-RU" dirty="0" err="1"/>
              <a:t>одноосібної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шаря на </a:t>
            </a:r>
            <a:r>
              <a:rPr lang="ru-RU" dirty="0" err="1"/>
              <a:t>владу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народу —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проголошення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та </a:t>
            </a:r>
            <a:r>
              <a:rPr lang="ru-RU" dirty="0" err="1"/>
              <a:t>рівноправ'я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Рисунок 109" descr="C:\Users\kekc\AppData\Local\Temp\FineReader10\media\image2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86058"/>
            <a:ext cx="6215106" cy="378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00826" y="5715016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Протест на </a:t>
            </a:r>
            <a:r>
              <a:rPr lang="uk-UA" dirty="0" err="1" smtClean="0"/>
              <a:t>Софіївській</a:t>
            </a:r>
            <a:r>
              <a:rPr lang="uk-UA" dirty="0" smtClean="0"/>
              <a:t> площі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182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Республіка</a:t>
            </a:r>
            <a:r>
              <a:rPr lang="ru-RU" b="1" dirty="0" smtClean="0"/>
              <a:t> </a:t>
            </a:r>
            <a:r>
              <a:rPr lang="ru-RU" b="1" dirty="0"/>
              <a:t>(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латинської</a:t>
            </a:r>
            <a:r>
              <a:rPr lang="ru-RU" b="1" dirty="0"/>
              <a:t> — «</a:t>
            </a:r>
            <a:r>
              <a:rPr lang="ru-RU" b="1" dirty="0" err="1"/>
              <a:t>спільна</a:t>
            </a:r>
            <a:r>
              <a:rPr lang="ru-RU" b="1" dirty="0"/>
              <a:t> справа») — держава, в </a:t>
            </a:r>
            <a:r>
              <a:rPr lang="ru-RU" b="1" dirty="0" err="1" smtClean="0"/>
              <a:t>якій</a:t>
            </a:r>
            <a:r>
              <a:rPr lang="ru-RU" b="1" dirty="0" smtClean="0"/>
              <a:t>  </a:t>
            </a:r>
            <a:r>
              <a:rPr lang="ru-RU" b="1" dirty="0" err="1" smtClean="0"/>
              <a:t>влада</a:t>
            </a:r>
            <a:r>
              <a:rPr lang="ru-RU" b="1" dirty="0" smtClean="0"/>
              <a:t> </a:t>
            </a:r>
            <a:r>
              <a:rPr lang="ru-RU" b="1" dirty="0" err="1"/>
              <a:t>належить</a:t>
            </a:r>
            <a:r>
              <a:rPr lang="ru-RU" b="1" dirty="0"/>
              <a:t> </a:t>
            </a:r>
            <a:r>
              <a:rPr lang="ru-RU" b="1" dirty="0" err="1"/>
              <a:t>представникам</a:t>
            </a:r>
            <a:r>
              <a:rPr lang="ru-RU" b="1" dirty="0"/>
              <a:t> народу, </a:t>
            </a:r>
            <a:r>
              <a:rPr lang="ru-RU" b="1" dirty="0" err="1"/>
              <a:t>обраним</a:t>
            </a:r>
            <a:r>
              <a:rPr lang="ru-RU" b="1" dirty="0"/>
              <a:t> на </a:t>
            </a:r>
            <a:r>
              <a:rPr lang="ru-RU" b="1" dirty="0" err="1"/>
              <a:t>певний</a:t>
            </a:r>
            <a:r>
              <a:rPr lang="ru-RU" b="1" dirty="0"/>
              <a:t> час.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50463d515a4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214554"/>
            <a:ext cx="6357982" cy="37321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i="1" u="none" dirty="0" smtClean="0"/>
              <a:t>Як </a:t>
            </a:r>
            <a:r>
              <a:rPr lang="ru-RU" sz="4000" i="1" u="none" dirty="0" err="1" smtClean="0"/>
              <a:t>розгорталися</a:t>
            </a:r>
            <a:r>
              <a:rPr lang="ru-RU" sz="4000" i="1" u="none" dirty="0" smtClean="0"/>
              <a:t> </a:t>
            </a:r>
            <a:r>
              <a:rPr lang="ru-RU" sz="4000" i="1" u="none" dirty="0" err="1" smtClean="0"/>
              <a:t>події</a:t>
            </a:r>
            <a:r>
              <a:rPr lang="ru-RU" sz="4000" i="1" u="none" dirty="0" smtClean="0"/>
              <a:t> </a:t>
            </a:r>
            <a:r>
              <a:rPr lang="ru-RU" sz="4000" i="1" u="none" dirty="0" err="1" smtClean="0"/>
              <a:t>Української</a:t>
            </a:r>
            <a:r>
              <a:rPr lang="ru-RU" sz="4000" i="1" u="none" dirty="0" smtClean="0"/>
              <a:t> </a:t>
            </a:r>
            <a:r>
              <a:rPr lang="ru-RU" sz="4000" i="1" u="none" dirty="0" err="1" smtClean="0"/>
              <a:t>революції</a:t>
            </a:r>
            <a:r>
              <a:rPr lang="ru-RU" sz="4000" i="1" u="none" dirty="0" smtClean="0"/>
              <a:t>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В </a:t>
            </a:r>
            <a:r>
              <a:rPr lang="ru-RU" sz="2400" dirty="0" err="1"/>
              <a:t>березні</a:t>
            </a:r>
            <a:r>
              <a:rPr lang="ru-RU" sz="2400" dirty="0"/>
              <a:t> 1917 року в </a:t>
            </a:r>
            <a:r>
              <a:rPr lang="ru-RU" sz="2400" dirty="0" err="1"/>
              <a:t>Києві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створено</a:t>
            </a:r>
            <a:r>
              <a:rPr lang="ru-RU" sz="2400" i="1" dirty="0"/>
              <a:t> </a:t>
            </a:r>
            <a:r>
              <a:rPr lang="ru-RU" sz="2400" i="1" dirty="0" err="1"/>
              <a:t>Українську</a:t>
            </a:r>
            <a:r>
              <a:rPr lang="ru-RU" sz="2400" i="1" dirty="0"/>
              <a:t> </a:t>
            </a:r>
            <a:r>
              <a:rPr lang="ru-RU" sz="2400" i="1" dirty="0" err="1"/>
              <a:t>Центральну</a:t>
            </a:r>
            <a:r>
              <a:rPr lang="ru-RU" sz="2400" i="1" dirty="0"/>
              <a:t> Раду (УЦР)</a:t>
            </a:r>
            <a:r>
              <a:rPr lang="ru-RU" sz="2400" dirty="0"/>
              <a:t> на </a:t>
            </a:r>
            <a:r>
              <a:rPr lang="ru-RU" sz="2400" dirty="0" err="1"/>
              <a:t>чолі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Михайлом</a:t>
            </a:r>
            <a:r>
              <a:rPr lang="ru-RU" sz="2400" dirty="0"/>
              <a:t> </a:t>
            </a:r>
            <a:r>
              <a:rPr lang="ru-RU" sz="2400" dirty="0" err="1"/>
              <a:t>Грушевським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zasnovni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571744"/>
            <a:ext cx="5748348" cy="3948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5572140"/>
            <a:ext cx="1404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/>
              <a:t>Українська </a:t>
            </a:r>
          </a:p>
          <a:p>
            <a:pPr algn="ctr"/>
            <a:r>
              <a:rPr lang="uk-UA" dirty="0" smtClean="0"/>
              <a:t>Центральна </a:t>
            </a:r>
          </a:p>
          <a:p>
            <a:pPr algn="ctr"/>
            <a:r>
              <a:rPr lang="uk-UA" dirty="0" smtClean="0"/>
              <a:t>Рада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398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Історія 5 клас</vt:lpstr>
      <vt:lpstr>Слайд 2</vt:lpstr>
      <vt:lpstr>Слайд 3</vt:lpstr>
      <vt:lpstr>Чому розпочалася революція в Україні. </vt:lpstr>
      <vt:lpstr>Якими ж були причини революції? </vt:lpstr>
      <vt:lpstr>Слайд 6</vt:lpstr>
      <vt:lpstr>Слайд 7</vt:lpstr>
      <vt:lpstr>Слайд 8</vt:lpstr>
      <vt:lpstr>Як розгорталися події Української революції. </vt:lpstr>
      <vt:lpstr>Проблеми в Україні</vt:lpstr>
      <vt:lpstr>Слайд 11</vt:lpstr>
      <vt:lpstr>Як зберігається Українська революція у пам'яті народу.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 5 клас</dc:title>
  <dc:creator>Дом</dc:creator>
  <cp:lastModifiedBy>Дом</cp:lastModifiedBy>
  <cp:revision>10</cp:revision>
  <dcterms:created xsi:type="dcterms:W3CDTF">2013-11-23T17:19:35Z</dcterms:created>
  <dcterms:modified xsi:type="dcterms:W3CDTF">2013-11-28T15:25:49Z</dcterms:modified>
</cp:coreProperties>
</file>