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3" r:id="rId7"/>
    <p:sldId id="259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9191-898E-4D74-9B95-6583A6EE8924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847F-E8CA-4708-895F-2C61B50966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Theme: CINEMA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445224"/>
            <a:ext cx="6400800" cy="83894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Topic: My favorite film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Мои документы\Мои рисунки\fil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43891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Мои документы\Мои рисунки\Sherloc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149" cy="4191149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Мои документы\Мои рисунки\gifo4ka-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832" y="1916832"/>
            <a:ext cx="4941168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cs313224.vk.me/v313224412/78b2/xacp8DJPn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555776" cy="3535092"/>
          </a:xfrm>
          <a:prstGeom prst="rect">
            <a:avLst/>
          </a:prstGeom>
          <a:noFill/>
        </p:spPr>
      </p:pic>
      <p:pic>
        <p:nvPicPr>
          <p:cNvPr id="1031" name="Picture 7" descr="http://cs313224.vk.me/v313224412/78c9/aXjnc05EQ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0857"/>
            <a:ext cx="2555776" cy="3547143"/>
          </a:xfrm>
          <a:prstGeom prst="rect">
            <a:avLst/>
          </a:prstGeom>
          <a:noFill/>
        </p:spPr>
      </p:pic>
      <p:pic>
        <p:nvPicPr>
          <p:cNvPr id="1033" name="Picture 9" descr="http://cs313224.vk.me/v313224412/78d8/fzcCY0WV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2664296" cy="3356992"/>
          </a:xfrm>
          <a:prstGeom prst="rect">
            <a:avLst/>
          </a:prstGeom>
          <a:noFill/>
        </p:spPr>
      </p:pic>
      <p:pic>
        <p:nvPicPr>
          <p:cNvPr id="1035" name="Picture 11" descr="http://cs320828.vk.me/v320828802/7db3/kv50Jq-_jy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284984"/>
            <a:ext cx="2664296" cy="3573016"/>
          </a:xfrm>
          <a:prstGeom prst="rect">
            <a:avLst/>
          </a:prstGeom>
          <a:noFill/>
        </p:spPr>
      </p:pic>
      <p:pic>
        <p:nvPicPr>
          <p:cNvPr id="1037" name="Picture 13" descr="http://cs409617.vk.me/v409617284/9333/bX7Df5sHK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0"/>
            <a:ext cx="3923928" cy="3789040"/>
          </a:xfrm>
          <a:prstGeom prst="rect">
            <a:avLst/>
          </a:prstGeom>
          <a:noFill/>
        </p:spPr>
      </p:pic>
      <p:pic>
        <p:nvPicPr>
          <p:cNvPr id="1041" name="Picture 17" descr="http://cs413228.vk.me/v413228839/9aea/eMeCROOod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852936"/>
            <a:ext cx="3923928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836712"/>
            <a:ext cx="5832648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END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Theme: CINEMA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CINEMA</dc:title>
  <dc:creator>RePack by SPecialiST</dc:creator>
  <cp:lastModifiedBy>RePack by SPecialiST</cp:lastModifiedBy>
  <cp:revision>13</cp:revision>
  <dcterms:created xsi:type="dcterms:W3CDTF">2014-03-04T13:54:53Z</dcterms:created>
  <dcterms:modified xsi:type="dcterms:W3CDTF">2014-03-04T16:03:15Z</dcterms:modified>
</cp:coreProperties>
</file>