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4"/>
  </p:notesMasterIdLst>
  <p:sldIdLst>
    <p:sldId id="268" r:id="rId2"/>
    <p:sldId id="270" r:id="rId3"/>
    <p:sldId id="258" r:id="rId4"/>
    <p:sldId id="262" r:id="rId5"/>
    <p:sldId id="260" r:id="rId6"/>
    <p:sldId id="269" r:id="rId7"/>
    <p:sldId id="256" r:id="rId8"/>
    <p:sldId id="261" r:id="rId9"/>
    <p:sldId id="264" r:id="rId10"/>
    <p:sldId id="265" r:id="rId11"/>
    <p:sldId id="263" r:id="rId12"/>
    <p:sldId id="257" r:id="rId13"/>
    <p:sldId id="273" r:id="rId14"/>
    <p:sldId id="276" r:id="rId15"/>
    <p:sldId id="275" r:id="rId16"/>
    <p:sldId id="274" r:id="rId17"/>
    <p:sldId id="278" r:id="rId18"/>
    <p:sldId id="272" r:id="rId19"/>
    <p:sldId id="277" r:id="rId20"/>
    <p:sldId id="279" r:id="rId21"/>
    <p:sldId id="271" r:id="rId22"/>
    <p:sldId id="26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BF8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366" autoAdjust="0"/>
  </p:normalViewPr>
  <p:slideViewPr>
    <p:cSldViewPr>
      <p:cViewPr>
        <p:scale>
          <a:sx n="42" d="100"/>
          <a:sy n="42" d="100"/>
        </p:scale>
        <p:origin x="-1332" y="-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5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50800" dist="50800" dir="5400000" sx="1000" sy="1000" algn="ctr" rotWithShape="0">
                <a:schemeClr val="bg1">
                  <a:alpha val="99000"/>
                </a:schemeClr>
              </a:outerShdw>
            </a:effectLst>
          </c:spPr>
          <c:explosion val="4"/>
          <c:dPt>
            <c:idx val="0"/>
            <c:explosion val="0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sx="1000" sy="1000" algn="ctr" rotWithShape="0">
                  <a:schemeClr val="bg1">
                    <a:alpha val="99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0"/>
            <c:spPr>
              <a:solidFill>
                <a:srgbClr val="00B0F0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sx="1000" sy="1000" algn="ctr" rotWithShape="0">
                  <a:schemeClr val="bg1">
                    <a:alpha val="99000"/>
                  </a:schemeClr>
                </a:outerShdw>
              </a:effectLst>
            </c:spPr>
          </c:dPt>
          <c:dPt>
            <c:idx val="3"/>
            <c:explosion val="0"/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sx="1000" sy="1000" algn="ctr" rotWithShape="0">
                  <a:schemeClr val="bg1">
                    <a:alpha val="99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-5.8904448652779155E-2"/>
                  <c:y val="-0.3851213910761154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3600" dirty="0"/>
                      <a:t>90%</a:t>
                    </a:r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</c:spPr>
              <c:showPercent val="1"/>
            </c:dLbl>
            <c:dLbl>
              <c:idx val="3"/>
              <c:layout>
                <c:manualLayout>
                  <c:x val="3.0213090551181137E-2"/>
                  <c:y val="0.12506397637795275"/>
                </c:manualLayout>
              </c:layout>
              <c:showPercent val="1"/>
            </c:dLbl>
            <c:spPr>
              <a:ln>
                <a:noFill/>
              </a:ln>
            </c:sp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7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D86D7-4EC3-4690-8DE4-5CC612162E69}" type="datetimeFigureOut">
              <a:rPr lang="uk-UA" smtClean="0"/>
              <a:pPr/>
              <a:t>18.12.2014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2F57-375F-4162-AE2B-5A161660FED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2F57-375F-4162-AE2B-5A161660FEDD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2F57-375F-4162-AE2B-5A161660FEDD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2F57-375F-4162-AE2B-5A161660FEDD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5155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155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155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5155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5155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5156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51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156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10813E-D817-444E-8122-D4EC551C4D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1" grpId="0"/>
      <p:bldP spid="15156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5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15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039B1-52DD-41CA-AE83-1BBFEEF38C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278FC-E947-4896-9FEF-E801506C94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A076A15-0FED-40D5-B7F6-BA71B98966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C008D-F8E6-4FEA-9556-972C50F4D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BDDA9-56C8-4995-A773-A2A54935EB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F3B07-CA72-403F-BA2F-A066AC33D0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C6314-139F-4360-B94D-698472BF8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613FD-DF70-46B0-A3D4-8F70F04042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DC101-4FA1-4AE8-90D9-CA00FE5514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D1BC1-ADCD-459C-8062-81906AC65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3AC5E-DD89-46C5-BE0C-EA44287EF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505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05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05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505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505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505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50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4E9A02C7-01F7-4B2C-A154-BB695B647D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05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2" grpId="0"/>
      <p:bldP spid="1505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505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ownloads\&#1055;&#1088;&#1086;%20&#1055;&#1072;&#1088;&#1080;&#1078;%20&#1087;&#1077;&#1089;&#1085;&#1103;%20-%20&#1041;&#1077;&#1079;%20&#1085;&#1072;&#1079;&#1074;&#1072;&#1085;&#1080;&#1103;.mp3" TargetMode="Externa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0;&#1076;&#1084;&#1080;&#1085;&#1080;&#1089;&#1090;&#1088;&#1072;&#1090;&#1086;&#1088;\Downloads\&#1052;&#1072;&#1088;&#1089;&#1077;&#1083;&#1100;&#1077;&#1079;&#1072;%20(&#1085;&#1072;&#1094;&#1080;&#1086;&#1085;&#1072;&#1083;&#1100;&#1085;&#1099;&#1081;%20&#1075;&#1080;&#1084;&#1085;%20&#1060;&#1088;&#1072;&#1085;&#1094;&#1080;&#1080;)%20&#1074;%20&#1080;&#1089;&#1087;&#1086;&#1083;&#1085;&#1077;&#1085;&#1080;&#1080;%20&#1052;&#1080;&#1088;&#1077;&#1081;%20&#1052;&#1072;&#1090;&#1100;&#1077;%20%20(audiopoisk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4200" y="4876800"/>
            <a:ext cx="6019800" cy="1676400"/>
          </a:xfrm>
        </p:spPr>
        <p:txBody>
          <a:bodyPr/>
          <a:lstStyle/>
          <a:p>
            <a:pPr>
              <a:buNone/>
            </a:pPr>
            <a:r>
              <a:rPr lang="uk-UA" sz="28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Підготував: учень 10 класу</a:t>
            </a:r>
          </a:p>
          <a:p>
            <a:pPr>
              <a:buNone/>
            </a:pPr>
            <a:r>
              <a:rPr lang="uk-UA" sz="28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Українківської</a:t>
            </a:r>
            <a:r>
              <a:rPr lang="uk-UA" sz="28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ЗОШ І-ІІІ ступенів</a:t>
            </a:r>
          </a:p>
          <a:p>
            <a:pPr>
              <a:buNone/>
            </a:pPr>
            <a:r>
              <a:rPr lang="uk-UA" sz="2800" b="1" dirty="0" err="1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Чморик</a:t>
            </a:r>
            <a:r>
              <a:rPr lang="uk-UA" sz="28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Віталій</a:t>
            </a:r>
            <a:endParaRPr lang="uk-UA" sz="2800" b="1" dirty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1981200"/>
            <a:ext cx="49712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Франція</a:t>
            </a:r>
            <a:endParaRPr lang="uk-UA" sz="96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76200"/>
            <a:ext cx="6099175" cy="838200"/>
          </a:xfrm>
        </p:spPr>
        <p:txBody>
          <a:bodyPr/>
          <a:lstStyle/>
          <a:p>
            <a:pPr algn="ctr"/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ixic.ru/i/1010W6d254z6V7h1.jpg"/>
          <p:cNvPicPr>
            <a:picLocks noChangeAspect="1" noChangeArrowheads="1"/>
          </p:cNvPicPr>
          <p:nvPr/>
        </p:nvPicPr>
        <p:blipFill>
          <a:blip r:embed="rId2"/>
          <a:srcRect l="4837" t="11363" r="14141"/>
          <a:stretch>
            <a:fillRect/>
          </a:stretch>
        </p:blipFill>
        <p:spPr bwMode="auto">
          <a:xfrm>
            <a:off x="152400" y="1041779"/>
            <a:ext cx="5169877" cy="2920621"/>
          </a:xfrm>
          <a:prstGeom prst="rect">
            <a:avLst/>
          </a:prstGeom>
          <a:noFill/>
        </p:spPr>
      </p:pic>
      <p:pic>
        <p:nvPicPr>
          <p:cNvPr id="4100" name="Picture 4" descr="http://france-tours.com.ua/wp-content/uploads/2013/01/195.jpg"/>
          <p:cNvPicPr>
            <a:picLocks noChangeAspect="1" noChangeArrowheads="1"/>
          </p:cNvPicPr>
          <p:nvPr/>
        </p:nvPicPr>
        <p:blipFill>
          <a:blip r:embed="rId3" cstate="print"/>
          <a:srcRect r="3019" b="18182"/>
          <a:stretch>
            <a:fillRect/>
          </a:stretch>
        </p:blipFill>
        <p:spPr bwMode="auto">
          <a:xfrm>
            <a:off x="4343400" y="4058400"/>
            <a:ext cx="4724400" cy="2647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52400" y="434167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Потяги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«Т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Trains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Vitesse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5240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Надзвуковий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літак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«Конкорд»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solidFill>
                <a:srgbClr val="00B0F0"/>
              </a:solidFill>
            </a:endParaRPr>
          </a:p>
          <a:p>
            <a:endParaRPr lang="uk-UA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1295400" y="6324600"/>
            <a:ext cx="457200" cy="3810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5025" y="-228600"/>
            <a:ext cx="8385175" cy="1431925"/>
          </a:xfrm>
        </p:spPr>
        <p:txBody>
          <a:bodyPr/>
          <a:lstStyle/>
          <a:p>
            <a:pPr algn="ctr"/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Сільське господарство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99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991" t="2632"/>
          <a:stretch>
            <a:fillRect/>
          </a:stretch>
        </p:blipFill>
        <p:spPr>
          <a:xfrm>
            <a:off x="4724400" y="2209800"/>
            <a:ext cx="4267200" cy="2819400"/>
          </a:xfrm>
        </p:spPr>
      </p:pic>
      <p:pic>
        <p:nvPicPr>
          <p:cNvPr id="5122" name="Picture 2" descr="http://www.creativegroup.ua/data/images/image/27"/>
          <p:cNvPicPr>
            <a:picLocks noChangeAspect="1" noChangeArrowheads="1"/>
          </p:cNvPicPr>
          <p:nvPr/>
        </p:nvPicPr>
        <p:blipFill>
          <a:blip r:embed="rId3"/>
          <a:srcRect l="15128" t="-6667"/>
          <a:stretch>
            <a:fillRect/>
          </a:stretch>
        </p:blipFill>
        <p:spPr bwMode="auto">
          <a:xfrm>
            <a:off x="76200" y="914400"/>
            <a:ext cx="4572000" cy="2897473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1295400" y="6324600"/>
            <a:ext cx="457200" cy="3810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2400" y="5181600"/>
            <a:ext cx="8839200" cy="1066800"/>
          </a:xfrm>
          <a:prstGeom prst="round2Diag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Тваринництво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2/3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endParaRPr lang="uk-UA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5875"/>
            <a:ext cx="7620000" cy="6699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ЕЙФЕЛЕВА ВЕЖА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hoto.club.co.ua/images/orig/4F594F23858D-8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16744"/>
            <a:ext cx="5638800" cy="502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1000" y="5638800"/>
            <a:ext cx="7924800" cy="609600"/>
          </a:xfrm>
          <a:prstGeom prst="round2DiagRect">
            <a:avLst/>
          </a:prstGeom>
          <a:solidFill>
            <a:schemeClr val="bg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айбільш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відвідуваний монумент у світі</a:t>
            </a:r>
            <a:endParaRPr lang="uk-UA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1295400" y="6324600"/>
            <a:ext cx="457200" cy="3810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Про Париж песня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257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tolive.com.ua/uploads/posts/2010-03/1267966058_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www.orangesmile.com/common/img_fotogallery/paris--1456928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1"/>
            <a:ext cx="1031278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http://www.spairtour.ru/assets/images/country/france_2536_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95400" y="0"/>
            <a:ext cx="115503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maz-travel.ru/wp-content/uploads/2013/03/%D0%A4%D1%80%D0%B0%D0%BD%D1%86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080" y="0"/>
            <a:ext cx="104206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santour.ru/France/images/index/pari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18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iesta.kiev.ua/photos/france/f-0804173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3999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jpeg;base64,/9j/4AAQSkZJRgABAQAAAQABAAD/2wCEAAkGBhASEBUUEhQVFRQVFBUUFRUWFBQVFRUXFRcXFRQUFBUXGyYeGBkjGhUUHy8gIycpLCwsFR4xNTAqNSYrLCkBCQoKDgwOGg8PGiwkHSQqLCwsLC4qMiksLCwpLy4sLCwsLCksLC0sKSwtKSwsLCwsLywpLCwvLCwsKSwsLCksLP/AABEIAMIBBAMBIgACEQEDEQH/xAAbAAABBQEBAAAAAAAAAAAAAAABAAIDBAUGB//EAEQQAAEDAgMFBQUGAwUIAwAAAAEAAhEDEgQhMQUTIkFRBmFxgZEyUqGx0QcUI0KS8BbB4RU0YnLSJDNDU4Ki4vEXRML/xAAaAQACAwEBAAAAAAAAAAAAAAAAAQIDBAUG/8QAMhEAAgIBAwIDBgYCAwEAAAAAAAECEQMEEiETMUFRkQUUImFxgTJSocHh8EKxI2LxFf/aAAwDAQACEQMRAD8A5xOQARAXujzoUQhCIRYBCcE0J0JDCnBCEYRYBRCUIgJ2FBRCACcAlYUJEJQiAlYxIowlCdhQkUgE6EWFAhJOARATsVAARRARhFhQEU4BGEWKhqICcGp1qLHQ0BKE+1G1FioYAjCeGp1qNwqI4StUlqVqNwqI7UlJaknuCjm4TgEEQoWTEnBKEglYwgIhJEIsAgJyATgErChAJ7WpMaqDNrtdSqOYQC15aJIzAdFwBOYiSqsuaONc/P8AQshjcuxcpVAXPA1aQD5tBHzUsLH2JRxDatV9Wk9rHy4uLTaDJcJPLKQtZuJpnO9vX2hz81n0+rhljdrxLcuCUHTQ8IgIb1nvN/U36pwqs99v6m/VaepHzKtrFCMKHZ+KFSm1zrQTMidIJHPwTsTiQ22C0lz2sInODrEc1D3iGzffBLpS3ba5JQE6ES1AK6yuggIpQiAiwoQCdCUJwCdhQITgEoTgErCgAJ0JAJwCLHQrUYTgEYSsVDYRhOhG1FiobCVqfCUI3CoZaknwknYUcsio8XiBTZeRIBA5czHNO+8093vCeDWYPWNPFVvLFNpvsSUXVj0VW/tfDTG9bnHWM+piAgzbmFJjeDITo4D4hQ94x/mXqS6cvJlwItCy39p8MHRxEaXBuUz35q7htr4d5gVGzlqbZnpOqitTilwpIbxTXgGvtSnTcWmS4RlGWcEZnxS2birmtac3BuZ5GDE9emqzsWxjq7i3iBtzGYmADB0WpssOFRxawkZAZCfZF2WuoK4up12WEnta4s6eDTQklaZcbhaj2OsgGCASQM4yOeXRcx/CtSmZqNLKYBO8kOEakyDkOUmOa7zDbQxDd3bRLmbx28NmcWmI77g3SVNt7tBhhReauHcW2wQaZcTLgCIMAieUwuJqPaGoySqST+h0cekxQVxv7lbalBzsHiAADcGzaM3ABp0B1m4R3cpXIv2SDDRRqSLyXbtxBFvJg09ho16rvq/DhKjjTY5pY0uMtnOGgkFse76BQPwtA4oUd1TAbYTDWSZbo4aACdR0XPx52uyNMsafc4wbMZfduKoa20W7t5LrRAztETaOR5pg2UwAk0qkOyAsfLbmwSTGcSRoF2uEZQfv3bmlFEVRAAgmmRmTqCenJMp7ptJtTc0yKlSk0NgAN3lMOMEZmO8DVW+8S8n6kOmjiXYBkAFj7iWkndutEgiDz/OefIJmJFFg4Q9rgxxuIgFxuc2OYzeRnnkF2tahSmnTFNgc+mH3xDhnEBoMGfHmsTaXZ/71ia1NhbSFKJNrnXCXDScvZ71Zjzq7laRGUPLuR9m9pmtTIcZcyB4tI4T45FakLP2Z2bNF4qjECoHscIbRfBAGpdMNzAiddFowvX+ztWs+K0+3BwdVheOfPiKE4IAJ7QujuMtACckAmVXw+mPecR6Mefok5pDUbJYRARhFPcFCATwEAE8BLcFCAToSCIUdwUIBGEYRARuCgQlCfCUI3BtGEJKSEkbw2nmOO2nWqMtc0MkzwTnAIIcS7TujNPGPrbndFjC223O6e4zdr9FlUN9UMNucQJOQJAGXPyCLd+X7uX3zFuh684XmnqMjbd9zqrFCqoZWwhaJLdfjnzhTVtnm090DlqD4d6NVtUXCoCDDYkaXOGfcm4vHmCB189VRZbRG3DG3MCWxHfprn0nlz9I3sBg2taB7szEl2eZz5eQTsFvKjohzjnwm6NIkxmMyPOFHuiCc2w4EgScp8kWxUbeBDL2udLtCWk5EdD3LpdiUaV7WyJZfdMQ4a5kj2hvGxGtoXIUawbHg3QdBn8VubGx7H1DmGkhxFxaNQxkXGB+VZtTG4tmnA+TuabaNFtMl2T6jc2gSW1X2Mk2iCDaJ6NOS3v7OdTBJdM3XEHOTBEcXNhaT4d64XG7QpfgtNRhBfQNwqNhoZVY4yZyEHWdJXQ/xBQbaRiKAhwdG9pkcxnxd5XAyqVLh82dJV5ot9osEwYZ4fe64tDKdO0EyWlwdpEZnIjRcnToUvvRG4xoaB/eLn8UAyLZkdBLjpy5WKPaVhq13McHM37Gtu/GbTpGk0PLQ058eeRzgqxg+xmJr0m1KeLrhr90R+BI/EcW5G/MNIJJnhBBzWjHCUI/Hx6+P0KZSXh+xmYZlMMqu+7Y1hid2HucatxAzIgA+8CDEc014oigz/ZseZcIpAvmnaAA6SYJ5CIkdFsVPs/xwH97q/wDG/wDrH/hGOud2rfeGkIN7A47T71V1pAH7sY/F7ug/Mfy81dcfN+siu/7wZdejQ31MbvHHhYN6L4ZMcMZugSJ8dCtDsvSur4p0EMApsbfDXPgF0kECSbhJz1CJ7E48CfvlTJtZ390dJ3Lg2I6uyLRq4CQuo7PbAq4Si9taoKhe6+8DdkcDWRBMZWKvJNQi+b8PHz+aGuX/AOHOyd0BuxSNh/CEcJnIANy78uqqMw759l36Sugr1aTMGHU3urtawWOBY6pUmoPyzmZMaLCPactc+6jifaMAsYIGRERGWusnXNatD7Ty6aEoY4p275ZXn0sM7UpOgMwtT3H/AKXfRR13OpkA0qpn3abjHjKcNuA1hWdTxAhtu6DJB53kTqTznROpdrGPMbmqOV1k2z1IOS3S9u6rwgv79yhezcP5mURtZwqW/d68SQHhgIMcwJmFUq4ms99J+4f+G+pAhwJDmkAnLkIlaWJ2lh21jcS5zS611jhdy4SOR/mpaWJwzgyoBDZzLg+4yCJYA0y3KDHTRQl7X1ElbXH0Jx0GJdmS0nXCbXDTVrsspI01CkazuP6XefJZ/anbGGosdVon8Qi2lAe2HO9t0OaCA1vQ53ALjv4xxRIP4UgED8JuU/zWzF7V1OSNqK+9meejwwdNs9Cjx9HfRR18ZTptLnutABJmVx+xu2DxXa7EAFmYBaA20mRJ6gzB6DToe039+F+8VC1rd9Vuc1smyk9zQ4EEyYYNNfNRye2NRjaUoL9Rw0OKa4kyLD4sv0bGX53Nac89MzzV4YV8TDfAPBI8oWbs/tjgGvb+IGtDjM0qsludpFogGYJkd3ep9rfaLSbTDqW7qtdULHNItcGWkktDoN3sQTlnzWaPtPWuaTVL6Fr0mnUeP9lkBEBcp/HzC5pFJwYJvBLC53JobnlBzK1NidqqOKqGm1rmOtuFxBujUCOY18J6L0i1UG6TOS8MkrZsBOATMTUDGOe4w1oucegGZPosrE9s8FTeWOe6WxJDHOGYByI11U5ZVHuyKxt9jYISWDS7eYEiS94MnIsJjppl3+aSh7zDzH0n5GDgeyzqRLmVLnOBEFtoi4E5yeg5JUezDhW3u8lwnht1JYW5G7xXTbH2ViK1ZjBa1rmvc15nPQQYGsrqmfZ/bRc6pViq1hgASw2NOY/MfQeC8xk1uKD29ztLBx8To8k2xsd8B1wucCLSMhDycyCeqoVex+LDbi0QQCDPJwDgfMQV1/bDYtbDvpCraL3PiDMC5uvkRzWKKtQs/wB68AH/ABZHMDn0BUuspR3wfH0slHT26/dL/ZNsnZ9HdMfEONMB7pI0Iu1cI4mz5KHafZQutdSspsDADc52Zk55ggDTmp8FAowTLQHiRzG9cMsx3LZxFM/dgXTbaJiJzOXPqrZTSq2QWJu1XY5/BdlajCd6abm2wONwh0iCchyuHmosL2VDBGIMukRY7INJjm3WZXoOL7MP3N9R4a0ua3hzMuOWsDXvVzbfYOqHTSqjK0G51vFOg6iCNVhftLCn34L/AHVdrVnlm1dhUqdMupzMgcTm5gzOUd3xWO/AuAmMuUlufxXom0ez9VhfvrXtaCY3kiQTBjllKy34OgQ38IZlw1OUGNFrx54ZFcHZTPTyj+LgODwlOhhmMLi0vhxcAcySDy7oC9E7D7YaKBoOY0upOcG8iWGHNPfBeW+Ab1XnO1qzWimCLhkALi2BIAOWv9F1ewseyncC0XPvJeSRaGbqIAyM7z4LJ7Qb6Xw9y7DBOTTO8qYxsF1gMCYBPJc52o+0ehg6LS1gfXqU2vZTuPCHi4OqRoM9NTyyzFPEbWIY8BwkggEn2SZj+XouYr9hQXiWl5c4iTUqEwLQJPgfguTppxTvK/5NEtPKaeyjQwH2wO3DnVAze7yg0U82iy0itUaQObmzBJi7LJdfgvtC2SQTUxFIZM4SXOggEnVvUwvPanYigS0Npum0l1z3iHNuJtg6cLdepXM7XwVGjWILQBTc5kZuD4cc3ySSc45aBdKMcGofw35+Bny4MmFfFXkesYz7RtnOo1nF7GuFW1jWkl1Wmyqy2qJA1aCVnDt/s8RNQE8+Jo5nmT3ArzvZzm/dq7GAPbUDA559tltxFnSc9QdArVzhVY61sijYBnFmWZ7/AKqT9nY5O+UQhmnFcHc//KNA0WTayqRLgKjOGSQRBcDdz7u9Z4+0HDMc5rAC1wY4OYQA55EObBIzENE95Xnb9kNgul0aaieXd3hQDZpuLc5GeZERElS/+fiD3ia4o9BwnbSk0NJZVMXQOGJz1l3fOnILY2VjmUcJRqvJDHggAZukl3tACBpyJXmWExDbLSep5HTv8l2VbajH4LD0R+UXOJyGbnC0dcoPnosWbBt4S8efoXxy33ZDtKozHV6r6sup0mkUmy5otBkkznc7KcuQHJQu7LYVtLeFpAsa88ToGQkF2g1GZUmxeF9eHBpLeAlzRMnKCclp4vbFuGfSL7hUYC9rC10uYBrB1k/Bbd2yKjD5F2PHFq5JGQ3s1hXUd6BkW3gXk8pi6c+kp+PxhpYSnhmzu3htSCZtBNzmN8XRPnoruz6lPccJDam7HtOa03EaAF0AgjNYnaZzi+lmHndC4tIdxTnJGU6q2DjOSUvDn0IZceyFxRg0tnPAMU3kjQ2khwnllnkonbGrF5spuyIyiIEyJn+a7LCYoRRmpEUyCzPMwNTMAjv8k2jjGmrWGhLW8RcLXcOjRHLxKseV8lS0sXXP9o5v+ysSSRu5I5RTy6IUMJi2G9jS1zdHCzhP8tfitUYhraj4DpJaC4S4O1gjkAOqrMJLKgZLZc7WSSfeE9UurJch7tB8X5+P8F5mA2xXo1iHl9JjfxeKlABGYd5SuUrYV7SCRMOz/NPPlqujbVr2NaXniYQ79TjxZjPNVBhngk3ZgOIBbEkA28+ZUY6mTfxu/UlLSQ2/Cv8ARm4Ps8XsufUZTnMNdMlvJ3gc/RBXK+DY4y66YjJpIHcO5JPrr5+hX7ql4fqdHs3t26na+YsBDWxnnqQ7TlzVnE/anWeTc4nhLWQ0NgHKDmZMLiadRomWB3LimBnqIjNI1KdwcGNEcpJafFpPwUZaDDJ7n3KlrMnHb0Oi7TdsfvthqNuc2TmAG5wPykHQBY+Gq0C4b1tQNzksknTUBztZ71E7aUgi2nqT7PszyHci3aLQACykYGpvnrnDgPgtENPjxx2wdFM88pO3XoaT9qUmMtYx5b+UOgTJk3Znqfghj+0rnMa1jXRkHAxnbBEEZ6ysY1m9x7rjl6p2HrtY8PAY6DMP4m65S06oeKLST5Gs8o9mde/7QHvaGPuhzqb6gFNshzGjJpuzEgagSNUMd9o76ry54LpA5NbDuES1smMm9Vy+K2qx4g06I72h4I8y8qCpjGwOEHKNTPXrksz9n4PIujrckXuVWdRT7aU7qjzTfL7uTDBdbGpzALT6qk3tRLWTMib+CmLp0t6fBYNHH2TFJufUzHcOiGKxgeZLYIEG3h59Iz8forIaXFDlIU9Zlku5tYnbDKkcJyylwaIEt7/83qup7PYapi6rmMNMCxwue+1uZYdeZ4QNF5xTxgaIDec5mY+Cs09uObpd+pGTApRpOiHvMuTptt4uqxxpCAWugua64G08vGAtJvb0AizDDnMuYQ4EEZzSkQc8jyXF/wARv6A+ME6R0UZ23lAa1uY9lrQemoHeox0mJxW9c/cI6rJHhM7A9vawuihRBIgcLS0aZlrmyTrzAz0K5raFTf1Hve0XPdc4NlreWTR+UZcuqzn7V7vEwJ9Yn9lOO2JMx6Bo+QVsMGPHzFEZZpTXxMtjAFslnAHZZOLsuma2Ng4AVqzRWrbtmQc+JIb3CVzz9tE8vSFD9/Ezx/r/AKKUotxpOiG86TbuBZSquZRqipTnIwRd4iVSwWJqUqm8ZF2kuF0AiMgTCzn7Yn8p8ZHqclXp4wB1wDp73SiKe2pOwU6dnSbT7QV6jLKrmFpI4W02tJg5ZjOFEduUWN4aTy250AvBLQIMEgCdeiwRiWzJaT4vP0Vk4hrmkWuGcjMcwMpMRopKKuxvI2aP8T0P+S+P8w+qeO0WG/5T/h/qWA9oGrXeaY0t1z+ClZHczo/4iwh1ZU9Af/0nDtDgY9l/6f8AyXOPsKZYzqUrH1GdQ3buB/xfpd9U7+28EeZHi165exvX5omg0/mHmD9EEllZ1Y2zg/eH6an0UQ23hZMdMsn5nP8AouZbRHUJxpidQoNJk1nl5I6s7SwnNzPUqShisMQLn05/z/1XIspMOro8ifkphTpjR0jLuz55H5qieLjuaMepd9kdmzC0yJEEdQZHrKS5Ld0+5FY+k/zfp/Jt6y8l6/wYrnJB/h6K2zCycvmnOwZEDXwIPyXWpnBKjUwPV04IwTDsjByOSLNnOIkB0HuRTApU3TqiT3qwcLHX0RbhJIAkk8hqigKs58vinjy/7vorL9mvGZDh4ghNdhTylFAQADrCafH+ikGHcdGko1MM4aiJz+MfySoBtojX9/v5JDTokKDuikpUHzkM/BAFdzygXKx90qe6fRA4R8aH0RQEIcnNd5eqk3dQQefLJS31j/6b9EDK5jL9/wAk0nNWSK37DfomUjUa5pESCCJDSNcpBEHwKBFcvKfKmrNqEkkakkwABn0AEDyUYa7ogBrXlSis4REcoMHloUmtfpHwCtX1I4ohuQENGmcZDwQMo1LpMxM+Weacyi4+7+pSHEO1B+SsU9s1w20OEd9OkfiWyoy3f4ko7f8AKyjuzP5fVIUnHkpziX9R+ln0RGNf1H6WfRSI8EIoP90qVmHfzaU8Y945t/S36KVu03f4fQJ8AQnCu90+oR+6VeTZU42megUrdrR+UFDjHwZKNXyVGYOodQB/1N/mUThndD6j6rqcJ23YMOaTqZnkRbHnxBYz9pNJ9nXPUfyWbE5yb3qka8mLCknCVsoGk/oUlofeGdHep/1JK+sX5jP05eRbwHZV1SxufHMHpEE/NaeJ+zh9OHXv9m4fh905EFS7L2s+nWpuIljC8RzMj+gXomE+0PCPw7hVBa8NtayJLgWuGR8viFxNXk1mPItn4fXzOrjWncE1FP70/A8p7SbBqYYgOe7jM5gCS4NccgT1WNRJylxgdDpK6btr2gdi3MLmBtpjxgNHyCwWEhpFhhxHzkALoaeedYV1fxGbNjxSy/DSX6XQw4CWyD++aNTZdSmG1Gk8jI5SRGfirGFfcwmIBu8uNadWv/s8HQgZ+DpHxWiXUpbSqMcVvd5cEGI7LYiy57jEsB/6/wBhHH9iq9J1ricm9OZh0f8Acuhr9pvwCx7MpaZGvCclqdou3jXEbukHFzWudcPZeHEQOvCGFcSWbX7kq8/L5fydVYtJfCVfV36HBUuzT2ve26C27ztj/V8FTfseo4NLjJMg9wBW9j9vOe50tawOnODz71nOxLAG8YyJPxldPA89f8hi1EdN2xr+/czamzbIk65/Jdf2Kp0KWKnEUxUpWO1jUWjnl+cLntotDmsMwNQeoXWdnMIHsqOuF1OeEgEuFQ0gI8LClqpOGO2VY8cJtqjndqYWoXvdTba2cm9AdB6I0OyeJMQWnWeLSBzXVVcA6x5AzDSQOpExPjkudrdrbXjO0gmRBGRtOngPisUNRnlHbi8DVi0+nV9X7FF3ZfFEONoyEkTr4LJxj3U3uD8nNyPwyXTYrtTRbuzTfM0vxAQcnu3gIHkWrm9p4qnVqnMEPJdoeGXHI+QB81t0+TPJvqrj6FGrx6eMV0nzfn4DGY64ZCY1K1+zVDDnE024kW0y5tzujZ18Fm4Frfu1d4cGbvd8B9qpfeOHwj4p+9l7ReP93dPID3fFa5LenEwbS32hFBtd4w5LqQcQ13UTkVm0KJc6GtlyqP2llEFRM2g4OLhIJ5/BOMdsaFxfJp4vZzxDiwtzGfJNOy3vbwub7TsyYnQfyTKVUlmZJ8SV1OO2dRbgsNVZdc9vGOUhzvZjutVMs6g+S5Y1Lscr/D9X3m+qd/DtT3mepWrgWNcKsj2RLc+8q/X2KPuzqzQ4NYGgu1F7hLR8HKbzRXcsjpXJWjmndnKp/Mz1P0RHZip77fit0YKnubhJdYD5ws7agse0N0LGk+JmVKORSfAp6fYrZVHZl/vt+P0Th2b6vC06VBnCDObLiZynom06AmpxTaRA0jz5qLyIktOUW9nR7ya3s+ZOYVkZk56HTp3KB1ZwaSMyk5+RLoJd0PdsEKahsdkZz6lQE1LLrTba2TBgFw5nlzUX3xxkRnBjxVL3S7MtSxx7o03YSi3I/MoLMdjmznqkqulL5l/Vh8i1R7QNcYa0yLiEW7eG8DbTcSB3AmfqucoucwyMjmPVHeuvv5gzK6RxEzY2htSQBbxCTPL95KF3aetaG5AANAy90kt+aoVqrnZuP5SEqlIQVGUU+6JKcl2Zt7MxLN20TJtJI85+iWN28GBrWhr2lvpxHL5LBw9zTI/f7hRk5qQtx0OG2+XkhwAEd/UZfP0TcPtveSX5HLSTlr9VlYaMvALXwrW3ABoEDPOZNodPdk5o8u9QlJR5osg3LiyLaeODmEAHUESD1P1WW574i0xy4SuqxWFFjTHNh9arG5eq32bGbllADxJI0EEz6BY561RXY0LTOT7nK0q7X0WlwMtABGmYgLvuxeymGiarznUdwwdGTaPMuaT6Lm8Rs+KlQEFrS+nDiNeAT8UcHtepSpimB7McxycXH5rNqcr1GPbDjsX48fTlbPQH4anESYMjUctfRY23ew+HxNEAOtqsY1rH5ZwAGh45ggLnH9oKpH6+Y/MVH/ENfURq383urDjwZYO4umWzlCSpl3Zf2cUxReyq4X30Xhwg8LRNVg6CXRP+ELrsNsbA0xDqLHCKerWnOCHfILgP7axJOrRIcPa96M/itrYW2HVKb95FzXWgDpaCPmVLUQzTVuRGHTjwkaeK2bgW4esA1jhUq7yS0CA+swhjegAy8FkDBYAEAsZlkTl3/VDE4sOohpykCR0h4+izjgKZLpI1PMJYscq+Jsk2l2SNNuwsEKLGy0vAMuyzzKzW7MwlRz3ZaNaBpFo1Hjl6JjcI0VI/LHXmk3AUmHLXXVXJSXiyPD8EQUcBhxk4DQ+q1Nm12mhSa7NrRkO9ZdZ7HVDIHEXH+ako4hotaBwzJ6ZA/VTlFyjz3BUnx2KWMcKNWsDkKklscgSSrLttk4SpRDvwnGncOHNzQbTGvI6d08kztHRbiAQwAEZtOgymR6Fc2NhVp5eq3YmpwW7hoplkeN1FWje/tBm6saDNsCEtqYS6gyvnyZHcOfqSqGxtiO3zTVyaM9de5be8a3DU6VQjhc64eLpGfojJk2ySj9wT3x+JUcvRxNcjIvnKInIJv32u1xMO4jzGsLrtnbKw5e08hdPfMR8j6obZ7LNc1pY5oDby7POCOGBzMgeqcdRGU1Cu5U8c4x3X2OUbjasmBrmckaLqzsg2c5V8bA4ouyt1750+KvbO2a2kSSbpXUjpJN00Y3qX5mjs/H4hux8ZT+7y11WgTUvHDxNtBbqZjl1XCVqr+hGq7etBaWaNJBIByMGRI8lmv7PUySbiJnylC0MoN1yOWr3pWY+Aq03MBqDiGXkNEVqU+zNOBxuSS9zyCWqS4/YxsRg2hhM6BNo4Ubu4zInLwVklEOXRemg5WlxX6mNZJUYrw7oc0+50RB0WxclcFR7l/wBifW+Rh3kDvThScYgHvWw5jSZIEp7SktE75Y+t8ihh8nAEZSJ8Oa2tnVgHNPOTd4QAPgAsqu7j8grGFMu7oHwlc/Nj5cbNWKfKZ1NHEB7QHNEB4nlk1wcB6gHyWg7bGRvIAE+fT0EBc7hcK1wBuIh0kTqIIj4/BXca3DtpmSfZPNcfJijddzpRm6s0NpY67D1CRc0Na4d0cwsQEfeB+DxwJEmOmistqN3DwZiwD4ZfNQu2izeNfzgA+X/pKENqaSCUr5IqDWRVAoZAODgXTFpBNvgmOps3LfweG8W55y4A5lWaOPpgv6PDp8XRPyUX3thZbOQcCPIABWc32fqysFSN5T4ADaDl0Cn2PVsq4gciGmPUKrWxzeE8w2Pis7G7RLKj3N/Nr+/NWRxuSa/vchKSTTNxzm7oWkxaYnXVUWVSs/CbSc8xyA+anvXf9m4XHE93izn6rIpTVeRabWPVEVFUD0Q9dLZHyMlssNa2ZjNQOpgPYOXHOZ8kRUSLswekqE8MJLsOM5LxLgqpwrqnvEd4p9OPkR3PzLe+QcQRBzCrbxEPR04+QbmWab7dCQp3Y55EFxhUb0RUVPuuK72r0LOtOqtlkVEd4qwejer6KrLIqJwqKrvEb0UFlreJKtvEkUFmJKSjuRuVG8nQ+UZUcpXI3hRJKUqO5K5G8KHuaCjQ4Uy5KVW4wk7aJKTXYstxLgDCyvvlUkk5wSD0V0OTbBBGkqjLgjL8KLI5JLua9WuDQqAOE2NIHXKIHosQ1TAyM5593L5pmFYQ93QaeatXLLh0iq2y7Jnt8ERrGfZMZT/NJtV2fCYzj0y+SluRvV/ukfMr6zIA4kadP38EKpnKNQR55/QKZmQhElL3RVd8h1Q4alYI9VJco7kpXSg1FbUUPnkkuRuUUpSp7xEtyNyiuSuT3ATXoh6huSuT3ConvRvUFyNyLQUT7xHeKvcjcnYUWN4nCoq16N6YqLO8R3iq3o3oojRa3iSrbxBOhUZ8pSmSlK5e41UPlKUyUpS3BRJKUqOUrk9wUSSlKZKUo3BQ+5G5RylKNwUSSlco5RlG4KJLkrlHKUp7gokuSuUcpSjcKiW5K5RSjcnuCiS5G5RXJXJ7woluRuUNyVye8VE0pSorkbk1MKJZSlRByNylvFRLKVyjuSuUt4USXI3KO5K5S6gqJbkrlHclcpKYqJZSUdySe8VFNJJJc00CSSSSASSSSAEikkmAkkkkAJFJJAARSSQAkkUkwAikkgQEkkkAIJBJJMByIQSUkIKKCSYgooJJoApJJKSEFEJJKSEFJJJSI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940" name="AutoShape 4" descr="data:image/jpeg;base64,/9j/4AAQSkZJRgABAQAAAQABAAD/2wCEAAkGBhASEBUUEhQVFRQVFBUUFRUWFBQVFRUXFRcXFRQUFBUXGyYeGBkjGhUUHy8gIycpLCwsFR4xNTAqNSYrLCkBCQoKDgwOGg8PGiwkHSQqLCwsLC4qMiksLCwpLy4sLCwsLCksLC0sKSwtKSwsLCwsLywpLCwvLCwsKSwsLCksLP/AABEIAMIBBAMBIgACEQEDEQH/xAAbAAABBQEBAAAAAAAAAAAAAAABAAIDBAUGB//EAEQQAAEDAgMFBQUGAwUIAwAAAAEAAhEDEgQhMQUTIkFRBmFxgZEyUqGx0QcUI0KS8BbB4RU0YnLSJDNDU4Ki4vEXRML/xAAaAQACAwEBAAAAAAAAAAAAAAAAAQIDBAUG/8QAMhEAAgIBAwIDBgYCAwEAAAAAAAECEQMEEiETMUFRkQUUImFxgTJSocHh8EKxI2LxFf/aAAwDAQACEQMRAD8A5xOQARAXujzoUQhCIRYBCcE0J0JDCnBCEYRYBRCUIgJ2FBRCACcAlYUJEJQiAlYxIowlCdhQkUgE6EWFAhJOARATsVAARRARhFhQEU4BGEWKhqICcGp1qLHQ0BKE+1G1FioYAjCeGp1qNwqI4StUlqVqNwqI7UlJaknuCjm4TgEEQoWTEnBKEglYwgIhJEIsAgJyATgErChAJ7WpMaqDNrtdSqOYQC15aJIzAdFwBOYiSqsuaONc/P8AQshjcuxcpVAXPA1aQD5tBHzUsLH2JRxDatV9Wk9rHy4uLTaDJcJPLKQtZuJpnO9vX2hz81n0+rhljdrxLcuCUHTQ8IgIb1nvN/U36pwqs99v6m/VaepHzKtrFCMKHZ+KFSm1zrQTMidIJHPwTsTiQ22C0lz2sInODrEc1D3iGzffBLpS3ba5JQE6ES1AK6yuggIpQiAiwoQCdCUJwCdhQITgEoTgErCgAJ0JAJwCLHQrUYTgEYSsVDYRhOhG1FiobCVqfCUI3CoZaknwknYUcsio8XiBTZeRIBA5czHNO+8093vCeDWYPWNPFVvLFNpvsSUXVj0VW/tfDTG9bnHWM+piAgzbmFJjeDITo4D4hQ94x/mXqS6cvJlwItCy39p8MHRxEaXBuUz35q7htr4d5gVGzlqbZnpOqitTilwpIbxTXgGvtSnTcWmS4RlGWcEZnxS2birmtac3BuZ5GDE9emqzsWxjq7i3iBtzGYmADB0WpssOFRxawkZAZCfZF2WuoK4up12WEnta4s6eDTQklaZcbhaj2OsgGCASQM4yOeXRcx/CtSmZqNLKYBO8kOEakyDkOUmOa7zDbQxDd3bRLmbx28NmcWmI77g3SVNt7tBhhReauHcW2wQaZcTLgCIMAieUwuJqPaGoySqST+h0cekxQVxv7lbalBzsHiAADcGzaM3ABp0B1m4R3cpXIv2SDDRRqSLyXbtxBFvJg09ho16rvq/DhKjjTY5pY0uMtnOGgkFse76BQPwtA4oUd1TAbYTDWSZbo4aACdR0XPx52uyNMsafc4wbMZfduKoa20W7t5LrRAztETaOR5pg2UwAk0qkOyAsfLbmwSTGcSRoF2uEZQfv3bmlFEVRAAgmmRmTqCenJMp7ptJtTc0yKlSk0NgAN3lMOMEZmO8DVW+8S8n6kOmjiXYBkAFj7iWkndutEgiDz/OefIJmJFFg4Q9rgxxuIgFxuc2OYzeRnnkF2tahSmnTFNgc+mH3xDhnEBoMGfHmsTaXZ/71ia1NhbSFKJNrnXCXDScvZ71Zjzq7laRGUPLuR9m9pmtTIcZcyB4tI4T45FakLP2Z2bNF4qjECoHscIbRfBAGpdMNzAiddFowvX+ztWs+K0+3BwdVheOfPiKE4IAJ7QujuMtACckAmVXw+mPecR6Mefok5pDUbJYRARhFPcFCATwEAE8BLcFCAToSCIUdwUIBGEYRARuCgQlCfCUI3BtGEJKSEkbw2nmOO2nWqMtc0MkzwTnAIIcS7TujNPGPrbndFjC223O6e4zdr9FlUN9UMNucQJOQJAGXPyCLd+X7uX3zFuh684XmnqMjbd9zqrFCqoZWwhaJLdfjnzhTVtnm090DlqD4d6NVtUXCoCDDYkaXOGfcm4vHmCB189VRZbRG3DG3MCWxHfprn0nlz9I3sBg2taB7szEl2eZz5eQTsFvKjohzjnwm6NIkxmMyPOFHuiCc2w4EgScp8kWxUbeBDL2udLtCWk5EdD3LpdiUaV7WyJZfdMQ4a5kj2hvGxGtoXIUawbHg3QdBn8VubGx7H1DmGkhxFxaNQxkXGB+VZtTG4tmnA+TuabaNFtMl2T6jc2gSW1X2Mk2iCDaJ6NOS3v7OdTBJdM3XEHOTBEcXNhaT4d64XG7QpfgtNRhBfQNwqNhoZVY4yZyEHWdJXQ/xBQbaRiKAhwdG9pkcxnxd5XAyqVLh82dJV5ot9osEwYZ4fe64tDKdO0EyWlwdpEZnIjRcnToUvvRG4xoaB/eLn8UAyLZkdBLjpy5WKPaVhq13McHM37Gtu/GbTpGk0PLQ058eeRzgqxg+xmJr0m1KeLrhr90R+BI/EcW5G/MNIJJnhBBzWjHCUI/Hx6+P0KZSXh+xmYZlMMqu+7Y1hid2HucatxAzIgA+8CDEc014oigz/ZseZcIpAvmnaAA6SYJ5CIkdFsVPs/xwH97q/wDG/wDrH/hGOud2rfeGkIN7A47T71V1pAH7sY/F7ug/Mfy81dcfN+siu/7wZdejQ31MbvHHhYN6L4ZMcMZugSJ8dCtDsvSur4p0EMApsbfDXPgF0kECSbhJz1CJ7E48CfvlTJtZ390dJ3Lg2I6uyLRq4CQuo7PbAq4Si9taoKhe6+8DdkcDWRBMZWKvJNQi+b8PHz+aGuX/AOHOyd0BuxSNh/CEcJnIANy78uqqMw759l36Sugr1aTMGHU3urtawWOBY6pUmoPyzmZMaLCPactc+6jifaMAsYIGRERGWusnXNatD7Ty6aEoY4p275ZXn0sM7UpOgMwtT3H/AKXfRR13OpkA0qpn3abjHjKcNuA1hWdTxAhtu6DJB53kTqTznROpdrGPMbmqOV1k2z1IOS3S9u6rwgv79yhezcP5mURtZwqW/d68SQHhgIMcwJmFUq4ms99J+4f+G+pAhwJDmkAnLkIlaWJ2lh21jcS5zS611jhdy4SOR/mpaWJwzgyoBDZzLg+4yCJYA0y3KDHTRQl7X1ElbXH0Jx0GJdmS0nXCbXDTVrsspI01CkazuP6XefJZ/anbGGosdVon8Qi2lAe2HO9t0OaCA1vQ53ALjv4xxRIP4UgED8JuU/zWzF7V1OSNqK+9meejwwdNs9Cjx9HfRR18ZTptLnutABJmVx+xu2DxXa7EAFmYBaA20mRJ6gzB6DToe039+F+8VC1rd9Vuc1smyk9zQ4EEyYYNNfNRye2NRjaUoL9Rw0OKa4kyLD4sv0bGX53Nac89MzzV4YV8TDfAPBI8oWbs/tjgGvb+IGtDjM0qsludpFogGYJkd3ep9rfaLSbTDqW7qtdULHNItcGWkktDoN3sQTlnzWaPtPWuaTVL6Fr0mnUeP9lkBEBcp/HzC5pFJwYJvBLC53JobnlBzK1NidqqOKqGm1rmOtuFxBujUCOY18J6L0i1UG6TOS8MkrZsBOATMTUDGOe4w1oucegGZPosrE9s8FTeWOe6WxJDHOGYByI11U5ZVHuyKxt9jYISWDS7eYEiS94MnIsJjppl3+aSh7zDzH0n5GDgeyzqRLmVLnOBEFtoi4E5yeg5JUezDhW3u8lwnht1JYW5G7xXTbH2ViK1ZjBa1rmvc15nPQQYGsrqmfZ/bRc6pViq1hgASw2NOY/MfQeC8xk1uKD29ztLBx8To8k2xsd8B1wucCLSMhDycyCeqoVex+LDbi0QQCDPJwDgfMQV1/bDYtbDvpCraL3PiDMC5uvkRzWKKtQs/wB68AH/ABZHMDn0BUuspR3wfH0slHT26/dL/ZNsnZ9HdMfEONMB7pI0Iu1cI4mz5KHafZQutdSspsDADc52Zk55ggDTmp8FAowTLQHiRzG9cMsx3LZxFM/dgXTbaJiJzOXPqrZTSq2QWJu1XY5/BdlajCd6abm2wONwh0iCchyuHmosL2VDBGIMukRY7INJjm3WZXoOL7MP3N9R4a0ua3hzMuOWsDXvVzbfYOqHTSqjK0G51vFOg6iCNVhftLCn34L/AHVdrVnlm1dhUqdMupzMgcTm5gzOUd3xWO/AuAmMuUlufxXom0ez9VhfvrXtaCY3kiQTBjllKy34OgQ38IZlw1OUGNFrx54ZFcHZTPTyj+LgODwlOhhmMLi0vhxcAcySDy7oC9E7D7YaKBoOY0upOcG8iWGHNPfBeW+Ab1XnO1qzWimCLhkALi2BIAOWv9F1ewseyncC0XPvJeSRaGbqIAyM7z4LJ7Qb6Xw9y7DBOTTO8qYxsF1gMCYBPJc52o+0ehg6LS1gfXqU2vZTuPCHi4OqRoM9NTyyzFPEbWIY8BwkggEn2SZj+XouYr9hQXiWl5c4iTUqEwLQJPgfguTppxTvK/5NEtPKaeyjQwH2wO3DnVAze7yg0U82iy0itUaQObmzBJi7LJdfgvtC2SQTUxFIZM4SXOggEnVvUwvPanYigS0Npum0l1z3iHNuJtg6cLdepXM7XwVGjWILQBTc5kZuD4cc3ySSc45aBdKMcGofw35+Bny4MmFfFXkesYz7RtnOo1nF7GuFW1jWkl1Wmyqy2qJA1aCVnDt/s8RNQE8+Jo5nmT3ArzvZzm/dq7GAPbUDA559tltxFnSc9QdArVzhVY61sijYBnFmWZ7/AKqT9nY5O+UQhmnFcHc//KNA0WTayqRLgKjOGSQRBcDdz7u9Z4+0HDMc5rAC1wY4OYQA55EObBIzENE95Xnb9kNgul0aaieXd3hQDZpuLc5GeZERElS/+fiD3ia4o9BwnbSk0NJZVMXQOGJz1l3fOnILY2VjmUcJRqvJDHggAZukl3tACBpyJXmWExDbLSep5HTv8l2VbajH4LD0R+UXOJyGbnC0dcoPnosWbBt4S8efoXxy33ZDtKozHV6r6sup0mkUmy5otBkkznc7KcuQHJQu7LYVtLeFpAsa88ToGQkF2g1GZUmxeF9eHBpLeAlzRMnKCclp4vbFuGfSL7hUYC9rC10uYBrB1k/Bbd2yKjD5F2PHFq5JGQ3s1hXUd6BkW3gXk8pi6c+kp+PxhpYSnhmzu3htSCZtBNzmN8XRPnoruz6lPccJDam7HtOa03EaAF0AgjNYnaZzi+lmHndC4tIdxTnJGU6q2DjOSUvDn0IZceyFxRg0tnPAMU3kjQ2khwnllnkonbGrF5spuyIyiIEyJn+a7LCYoRRmpEUyCzPMwNTMAjv8k2jjGmrWGhLW8RcLXcOjRHLxKseV8lS0sXXP9o5v+ysSSRu5I5RTy6IUMJi2G9jS1zdHCzhP8tfitUYhraj4DpJaC4S4O1gjkAOqrMJLKgZLZc7WSSfeE9UurJch7tB8X5+P8F5mA2xXo1iHl9JjfxeKlABGYd5SuUrYV7SCRMOz/NPPlqujbVr2NaXniYQ79TjxZjPNVBhngk3ZgOIBbEkA28+ZUY6mTfxu/UlLSQ2/Cv8ARm4Ps8XsufUZTnMNdMlvJ3gc/RBXK+DY4y66YjJpIHcO5JPrr5+hX7ql4fqdHs3t26na+YsBDWxnnqQ7TlzVnE/anWeTc4nhLWQ0NgHKDmZMLiadRomWB3LimBnqIjNI1KdwcGNEcpJafFpPwUZaDDJ7n3KlrMnHb0Oi7TdsfvthqNuc2TmAG5wPykHQBY+Gq0C4b1tQNzksknTUBztZ71E7aUgi2nqT7PszyHci3aLQACykYGpvnrnDgPgtENPjxx2wdFM88pO3XoaT9qUmMtYx5b+UOgTJk3Znqfghj+0rnMa1jXRkHAxnbBEEZ6ysY1m9x7rjl6p2HrtY8PAY6DMP4m65S06oeKLST5Gs8o9mde/7QHvaGPuhzqb6gFNshzGjJpuzEgagSNUMd9o76ry54LpA5NbDuES1smMm9Vy+K2qx4g06I72h4I8y8qCpjGwOEHKNTPXrksz9n4PIujrckXuVWdRT7aU7qjzTfL7uTDBdbGpzALT6qk3tRLWTMib+CmLp0t6fBYNHH2TFJufUzHcOiGKxgeZLYIEG3h59Iz8forIaXFDlIU9Zlku5tYnbDKkcJyylwaIEt7/83qup7PYapi6rmMNMCxwue+1uZYdeZ4QNF5xTxgaIDec5mY+Cs09uObpd+pGTApRpOiHvMuTptt4uqxxpCAWugua64G08vGAtJvb0AizDDnMuYQ4EEZzSkQc8jyXF/wARv6A+ME6R0UZ23lAa1uY9lrQemoHeox0mJxW9c/cI6rJHhM7A9vawuihRBIgcLS0aZlrmyTrzAz0K5raFTf1Hve0XPdc4NlreWTR+UZcuqzn7V7vEwJ9Yn9lOO2JMx6Bo+QVsMGPHzFEZZpTXxMtjAFslnAHZZOLsuma2Ng4AVqzRWrbtmQc+JIb3CVzz9tE8vSFD9/Ezx/r/AKKUotxpOiG86TbuBZSquZRqipTnIwRd4iVSwWJqUqm8ZF2kuF0AiMgTCzn7Yn8p8ZHqclXp4wB1wDp73SiKe2pOwU6dnSbT7QV6jLKrmFpI4W02tJg5ZjOFEduUWN4aTy250AvBLQIMEgCdeiwRiWzJaT4vP0Vk4hrmkWuGcjMcwMpMRopKKuxvI2aP8T0P+S+P8w+qeO0WG/5T/h/qWA9oGrXeaY0t1z+ClZHczo/4iwh1ZU9Af/0nDtDgY9l/6f8AyXOPsKZYzqUrH1GdQ3buB/xfpd9U7+28EeZHi165exvX5omg0/mHmD9EEllZ1Y2zg/eH6an0UQ23hZMdMsn5nP8AouZbRHUJxpidQoNJk1nl5I6s7SwnNzPUqShisMQLn05/z/1XIspMOro8ifkphTpjR0jLuz55H5qieLjuaMepd9kdmzC0yJEEdQZHrKS5Ld0+5FY+k/zfp/Jt6y8l6/wYrnJB/h6K2zCycvmnOwZEDXwIPyXWpnBKjUwPV04IwTDsjByOSLNnOIkB0HuRTApU3TqiT3qwcLHX0RbhJIAkk8hqigKs58vinjy/7vorL9mvGZDh4ghNdhTylFAQADrCafH+ikGHcdGko1MM4aiJz+MfySoBtojX9/v5JDTokKDuikpUHzkM/BAFdzygXKx90qe6fRA4R8aH0RQEIcnNd5eqk3dQQefLJS31j/6b9EDK5jL9/wAk0nNWSK37DfomUjUa5pESCCJDSNcpBEHwKBFcvKfKmrNqEkkakkwABn0AEDyUYa7ogBrXlSis4REcoMHloUmtfpHwCtX1I4ohuQENGmcZDwQMo1LpMxM+Weacyi4+7+pSHEO1B+SsU9s1w20OEd9OkfiWyoy3f4ko7f8AKyjuzP5fVIUnHkpziX9R+ln0RGNf1H6WfRSI8EIoP90qVmHfzaU8Y945t/S36KVu03f4fQJ8AQnCu90+oR+6VeTZU42megUrdrR+UFDjHwZKNXyVGYOodQB/1N/mUThndD6j6rqcJ23YMOaTqZnkRbHnxBYz9pNJ9nXPUfyWbE5yb3qka8mLCknCVsoGk/oUlofeGdHep/1JK+sX5jP05eRbwHZV1SxufHMHpEE/NaeJ+zh9OHXv9m4fh905EFS7L2s+nWpuIljC8RzMj+gXomE+0PCPw7hVBa8NtayJLgWuGR8viFxNXk1mPItn4fXzOrjWncE1FP70/A8p7SbBqYYgOe7jM5gCS4NccgT1WNRJylxgdDpK6btr2gdi3MLmBtpjxgNHyCwWEhpFhhxHzkALoaeedYV1fxGbNjxSy/DSX6XQw4CWyD++aNTZdSmG1Gk8jI5SRGfirGFfcwmIBu8uNadWv/s8HQgZ+DpHxWiXUpbSqMcVvd5cEGI7LYiy57jEsB/6/wBhHH9iq9J1ricm9OZh0f8Acuhr9pvwCx7MpaZGvCclqdou3jXEbukHFzWudcPZeHEQOvCGFcSWbX7kq8/L5fydVYtJfCVfV36HBUuzT2ve26C27ztj/V8FTfseo4NLjJMg9wBW9j9vOe50tawOnODz71nOxLAG8YyJPxldPA89f8hi1EdN2xr+/czamzbIk65/Jdf2Kp0KWKnEUxUpWO1jUWjnl+cLntotDmsMwNQeoXWdnMIHsqOuF1OeEgEuFQ0gI8LClqpOGO2VY8cJtqjndqYWoXvdTba2cm9AdB6I0OyeJMQWnWeLSBzXVVcA6x5AzDSQOpExPjkudrdrbXjO0gmRBGRtOngPisUNRnlHbi8DVi0+nV9X7FF3ZfFEONoyEkTr4LJxj3U3uD8nNyPwyXTYrtTRbuzTfM0vxAQcnu3gIHkWrm9p4qnVqnMEPJdoeGXHI+QB81t0+TPJvqrj6FGrx6eMV0nzfn4DGY64ZCY1K1+zVDDnE024kW0y5tzujZ18Fm4Frfu1d4cGbvd8B9qpfeOHwj4p+9l7ReP93dPID3fFa5LenEwbS32hFBtd4w5LqQcQ13UTkVm0KJc6GtlyqP2llEFRM2g4OLhIJ5/BOMdsaFxfJp4vZzxDiwtzGfJNOy3vbwub7TsyYnQfyTKVUlmZJ8SV1OO2dRbgsNVZdc9vGOUhzvZjutVMs6g+S5Y1Lscr/D9X3m+qd/DtT3mepWrgWNcKsj2RLc+8q/X2KPuzqzQ4NYGgu1F7hLR8HKbzRXcsjpXJWjmndnKp/Mz1P0RHZip77fit0YKnubhJdYD5ws7agse0N0LGk+JmVKORSfAp6fYrZVHZl/vt+P0Th2b6vC06VBnCDObLiZynom06AmpxTaRA0jz5qLyIktOUW9nR7ya3s+ZOYVkZk56HTp3KB1ZwaSMyk5+RLoJd0PdsEKahsdkZz6lQE1LLrTba2TBgFw5nlzUX3xxkRnBjxVL3S7MtSxx7o03YSi3I/MoLMdjmznqkqulL5l/Vh8i1R7QNcYa0yLiEW7eG8DbTcSB3AmfqucoucwyMjmPVHeuvv5gzK6RxEzY2htSQBbxCTPL95KF3aetaG5AANAy90kt+aoVqrnZuP5SEqlIQVGUU+6JKcl2Zt7MxLN20TJtJI85+iWN28GBrWhr2lvpxHL5LBw9zTI/f7hRk5qQtx0OG2+XkhwAEd/UZfP0TcPtveSX5HLSTlr9VlYaMvALXwrW3ABoEDPOZNodPdk5o8u9QlJR5osg3LiyLaeODmEAHUESD1P1WW574i0xy4SuqxWFFjTHNh9arG5eq32bGbllADxJI0EEz6BY561RXY0LTOT7nK0q7X0WlwMtABGmYgLvuxeymGiarznUdwwdGTaPMuaT6Lm8Rs+KlQEFrS+nDiNeAT8UcHtepSpimB7McxycXH5rNqcr1GPbDjsX48fTlbPQH4anESYMjUctfRY23ew+HxNEAOtqsY1rH5ZwAGh45ggLnH9oKpH6+Y/MVH/ENfURq383urDjwZYO4umWzlCSpl3Zf2cUxReyq4X30Xhwg8LRNVg6CXRP+ELrsNsbA0xDqLHCKerWnOCHfILgP7axJOrRIcPa96M/itrYW2HVKb95FzXWgDpaCPmVLUQzTVuRGHTjwkaeK2bgW4esA1jhUq7yS0CA+swhjegAy8FkDBYAEAsZlkTl3/VDE4sOohpykCR0h4+izjgKZLpI1PMJYscq+Jsk2l2SNNuwsEKLGy0vAMuyzzKzW7MwlRz3ZaNaBpFo1Hjl6JjcI0VI/LHXmk3AUmHLXXVXJSXiyPD8EQUcBhxk4DQ+q1Nm12mhSa7NrRkO9ZdZ7HVDIHEXH+ako4hotaBwzJ6ZA/VTlFyjz3BUnx2KWMcKNWsDkKklscgSSrLttk4SpRDvwnGncOHNzQbTGvI6d08kztHRbiAQwAEZtOgymR6Fc2NhVp5eq3YmpwW7hoplkeN1FWje/tBm6saDNsCEtqYS6gyvnyZHcOfqSqGxtiO3zTVyaM9de5be8a3DU6VQjhc64eLpGfojJk2ySj9wT3x+JUcvRxNcjIvnKInIJv32u1xMO4jzGsLrtnbKw5e08hdPfMR8j6obZ7LNc1pY5oDby7POCOGBzMgeqcdRGU1Cu5U8c4x3X2OUbjasmBrmckaLqzsg2c5V8bA4ouyt1750+KvbO2a2kSSbpXUjpJN00Y3qX5mjs/H4hux8ZT+7y11WgTUvHDxNtBbqZjl1XCVqr+hGq7etBaWaNJBIByMGRI8lmv7PUySbiJnylC0MoN1yOWr3pWY+Aq03MBqDiGXkNEVqU+zNOBxuSS9zyCWqS4/YxsRg2hhM6BNo4Ubu4zInLwVklEOXRemg5WlxX6mNZJUYrw7oc0+50RB0WxclcFR7l/wBifW+Rh3kDvThScYgHvWw5jSZIEp7SktE75Y+t8ihh8nAEZSJ8Oa2tnVgHNPOTd4QAPgAsqu7j8grGFMu7oHwlc/Nj5cbNWKfKZ1NHEB7QHNEB4nlk1wcB6gHyWg7bGRvIAE+fT0EBc7hcK1wBuIh0kTqIIj4/BXca3DtpmSfZPNcfJijddzpRm6s0NpY67D1CRc0Na4d0cwsQEfeB+DxwJEmOmistqN3DwZiwD4ZfNQu2izeNfzgA+X/pKENqaSCUr5IqDWRVAoZAODgXTFpBNvgmOps3LfweG8W55y4A5lWaOPpgv6PDp8XRPyUX3thZbOQcCPIABWc32fqysFSN5T4ADaDl0Cn2PVsq4gciGmPUKrWxzeE8w2Pis7G7RLKj3N/Nr+/NWRxuSa/vchKSTTNxzm7oWkxaYnXVUWVSs/CbSc8xyA+anvXf9m4XHE93izn6rIpTVeRabWPVEVFUD0Q9dLZHyMlssNa2ZjNQOpgPYOXHOZ8kRUSLswekqE8MJLsOM5LxLgqpwrqnvEd4p9OPkR3PzLe+QcQRBzCrbxEPR04+QbmWab7dCQp3Y55EFxhUb0RUVPuuK72r0LOtOqtlkVEd4qwejer6KrLIqJwqKrvEb0UFlreJKtvEkUFmJKSjuRuVG8nQ+UZUcpXI3hRJKUqO5K5G8KHuaCjQ4Uy5KVW4wk7aJKTXYstxLgDCyvvlUkk5wSD0V0OTbBBGkqjLgjL8KLI5JLua9WuDQqAOE2NIHXKIHosQ1TAyM5593L5pmFYQ93QaeatXLLh0iq2y7Jnt8ERrGfZMZT/NJtV2fCYzj0y+SluRvV/ukfMr6zIA4kadP38EKpnKNQR55/QKZmQhElL3RVd8h1Q4alYI9VJco7kpXSg1FbUUPnkkuRuUUpSp7xEtyNyiuSuT3ATXoh6huSuT3ConvRvUFyNyLQUT7xHeKvcjcnYUWN4nCoq16N6YqLO8R3iq3o3oojRa3iSrbxBOhUZ8pSmSlK5e41UPlKUyUpS3BRJKUqOUrk9wUSSlKZKUo3BQ+5G5RylKNwUSSlco5RlG4KJLkrlHKUp7gokuSuUcpSjcKiW5K5RSjcnuCiS5G5RXJXJ7woluRuUNyVye8VE0pSorkbk1MKJZSlRByNylvFRLKVyjuSuUt4USXI3KO5K5S6gqJbkrlHclcpKYqJZSUdySe8VFNJJJc00CSSSSASSSSAEikkmAkkkkAJFJJAARSSQAkkUkwAikkgQEkkkAIJBJJMByIQSUkIKKCSYgooJJoApJJKSEFEJJKSEFJJJSI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9942" name="Picture 6" descr="http://213.160.148.10/sirius/useruploads/images/france/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53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5175" cy="14319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Зміст</a:t>
            </a:r>
            <a:endParaRPr lang="uk-UA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15975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Карта Франції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Франція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Національні символи</a:t>
            </a:r>
            <a:endParaRPr lang="uk-UA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Національний склад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Природні умови та ресурси</a:t>
            </a:r>
            <a:endParaRPr lang="uk-UA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Сільське господарство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Промисловість 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ЕЙФЕЛЕВА ВЕЖА</a:t>
            </a: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Транспорт</a:t>
            </a:r>
            <a:endParaRPr lang="uk-UA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data:image/jpeg;base64,/9j/4AAQSkZJRgABAQAAAQABAAD/2wCEAAkGBxQTEhUUExQWFBUUGBcXGBYYGRwfFxwYFxgXFxcYFxgcHCggGholHB0XITEhJSkrLi4uGB8zODMsNygtLisBCgoKDg0OGxAQGy8lICQsLiwsLCwsLCwsLCwsLCwsLCwsLCwsLCwsLCwsLCwsLCwsLCwsLCwsLCwsLCwsLCwsLP/AABEIALwBDAMBIgACEQEDEQH/xAAcAAACAwEBAQEAAAAAAAAAAAAEBQIDBgEHAAj/xABGEAACAQIEAwUFBQQJAwMFAAABAhEAAwQSITEFQVEGEyJhcRQygZGhByNCsfBSYsHRFUNTcoKSwtPhJDPxk7LSFjRUg6L/xAAaAQADAQEBAQAAAAAAAAAAAAAAAQIDBAUG/8QAMBEAAgIBAgUCBQIHAQAAAAAAAAECESEDEgQTMUFRYfAUIpGh0TKxFVJxgcHh8QX/2gAMAwEAAhEDEQA/AGNnANzUAHqa7f7Nx4505iqzjSaJPE2Ig16/xOsnccGfLg+pSOGKTBEjzqheEPmgBQJ0mjrWOAM1O/xQHanHi9VYQPSgyj+i2AiJ/KghhwNIIp1YxrMIFA3LfXWphNu9w3GugIMN0r7E22A2ir1s+KdY+tcxSMRo01e12KwBTUTYU6xVqWDzohsMQBCnWmoW6E3QKtoDlU1NE+wXgAcmn65VS+AuzqpWhaafdfUN3ody9agbA61NsHc6E1V7JcIPhOlTsXkL9CvIKCxVszptV9rBXSYy/OvrmHuc1Iiq5ddxWJsTZIoIk06cnoapbLOoopoWGJnQncUPesRWgNpaheRelTY6M0VqBNP/AGVDQ1/BAUCoUzUg9XtbFVslAjgepC7VZWuZaQBHf11blDhDUgtABiXqvS7S8VMPQAxW5Ui80Ar1arUAEMKHuDWpNcqBelkDYLiPhV6Xj60AL/lU1xPlUNGo1Rs3KudwBS9cXUjivWlTHaHdl9IEfCixZB1zAVmVxh61auOPWpcH2K3I0RVQB151JyoG01nxjT1q1MX50bZLuG5B4Zc2ggUxOIUjcTSRryneqDdjYzQ05BdD4Yg/tCuPfPUGki3etXKyefzpbB2Hd8SdqtbE5feU0uX91qjcxD89aNthY2TG2+kVZntN0rOtip5VScbFLleBbjTLhbPNVPrQmO4PYufgCnqNKU2sb50ww3EY3NJ8yPRsFtfYT4zs6wPgPh/KkeMw7W2ysZre3OLCNKzXE8F3hmYkzpWunqSf6iZRXYzV1qGuX+taM9nyVLCSqDxEA6Tp8KU4vgn7J+daKcWZuLFL3BVTNR44O/UVfb4GTzptoVMTzXQ1P8P2ck6sYph/9O245z61LmkPazJF9KK4hZi64AgTIHkfEPoRTTG8NFopoGDOixMe8evIUfxbBi0we4PfCGFIbUwoAj4aVhLXS1VH0Zag9pmFwxpvd7M3ksJiGT7p4hgQQJ2zAGRPnTLiHCWFtg9t7TFWAVxBmNCIMEUy4VdvHD3Lb3C1sWcM8MXOrK5cQzkDxBDtpt50S4i6cOgLT8mSTAzsCaOwvCGbZfnTu1cUbAUUmPFaPUfZEqKEFzgdxtANqHfgDjlWp9tHKhMRiwx8Q8hoNviDzmo5kh7UKFu+dWpe9DVWVTtpXcldGBBAuLU8woWSK+mih2FKwogWQdqXLbH7X0q+0APxUmgsvfDxyrqMBVi4gDaq2IPKl/UYQjg18yfvUGyHlpVTX2G9G3wKwssetWrd9KXi/NSLjpToLGaCdvzr7OQYkmlZuRsfrUPYziWS0XdVZvGUjNlAPUgRmK1nP5U2NMateHxqm4QajjsEloqtssUZA65wAwBJEaM2kg86FykbTRB2kwfUvgdKmHqWGxOX3l+ldxfEFOwinmwB7hNcW4Rzqh8fpEVXibTBFuSuVgIAJzAktGYRA90nelKSTSffoFX0Nr2dvXMOiN764kW89skgTdyqsEqYABMjnWIa+a9AwGtixnZcq27BWCAQyqjeL6aGsDw/Bd496ZC27VxwBuGTXxeUaeprz+E1klJyzk1nG+hBbwO9W27ijel9uyXDkad2oYkkCQTHhEyTPIUFwfj4Ytau2gUYNkZSQ8wYnXKx15jTkdq7NTXhHplmcYtmhwuNJR2USltlUkbeINz25Af4qj7YZkzB2/L86qHgwpt27Utdu21zaRmFtbhOnNiIEwdH85d8fuBOH4dbyC2ylMtxRmIVw2ZHIAzHZvPfSYrn09dL9fdv6Fyh4E/Zi22Ia93w0s926CBoc2csDOpgR8SK7x1z3drwjLksEwZgOylT5iCB5EVTwPjbdzxFwNRYQIQdVzN3YJ20DOTtNUYTFlsNhMOJJuXCpOoC92/eLB22UHz16VwbpKV++hrih32/xht3WZRACtlB2JBPTcUXYcewNeJOe6ltMo92La7/ADP5Uk7eYh4R7+wdQ5GUzpduECDyCovnAnem/DLhuYf/ALJKXEPdjKxcZuWixPiSOh5aibWrthGu35FtuTMxcxjBAdyVUwJ3aB+fSdOVNeI4NrNzIzToDMEeWxHUGvsWLC2HUuvtAt2ky6K8C5bKSkiRl1mDHpFWdvcWfayQCAVA16roa6eG15z1FF9KZnqQSi2B4niC20LHYc9YnlMbetWr2nCJbU4JXbIuZiDOYzO11Z+XPc1nsTivAe8EK0xMGQJ1AOk6Gs9c4iQSFe7E83Kn4hTA6fCtddrFMzhaPRW4e/WuewvTfvRUg4r2K0zl3agl9nbpXxst0NPAB5VYEFGyIubJGdayf2SK+yxWkCCum0PKly0PnPwZ9Y5io5On51ozZU1Q3DbfSPSp5a8j53oIGLCoFmHP51oTwxPP51WeFW/0aNg+ahF3h5gVJLo5rTk8ITqfnUH4OvJqWwfMQpuWJ90/CiOAF0xNsRIaQfIAq0/QD40cODnk+tCzkwAxiZg4ZrYaQVJF1rZjn+EGfMVx8ZPladPvg20am8BPbC13V5Lc5hbtKs9dWM/X6Ul9qjY0bxfjC38haARng8ypYMo9dSB6edVcV4SbVs3NXA10j3Z97yFLQ1oPTW55q/oOcWmUrj2rj4gN70Ufc7PCSFxFssMuZcwBBZQ8GYEwR9aDbg5y582ZDlhlBZTmMLBUEfy51qtTSatSX1JqSxRU1pIkNSrG4wlSFgZ+7UEAa+MDn+4X1MDnNOr/AAUo7W2MMs5lkct9KSC8i3mO4iwFkCJe3aB8gMxYfnsa5ONlW2n7x+TTSzZtO13BG9mubFTaLr4h7ydyEERMxpGo8R1G1K+z3Ec2GuXFSc2EupcI0ysqnM7eRKoP8VaHtZxJntLbiMtpg0kbh7AGgOuhPLr0NYzs4xTDcRtIjtms3dVUkKHt5hJAgAFQN+deTpSe3Pk6ZIAwCgu173sgAQQSCxytvED05yNt6VcXwQttlSR/22UgyZMAgH/EB6im/C7uXhnhbK7XLk5SQx/6a+Fkg6rmyQOuWvu1/EbJew1oEr3bz4SupvXSSAQOoNdEpuWo36kUlEH47xZvZ7lls0reJDagAWwUSNN8sjy13nTQ/aBiT7Pwyx3pa2bcuTM5lyggk75SzgevlWav3LD4WZ+9LXAw11EW8h+ZegsZxVrhsm6xbuyTB2AzTAXYcvWkkJsuCAWW8WVSyj95jrJkHUbb+W1Mey95Xu4WwACUuXXzkD8SFgNddxO2kCNdRm1dmQDz6nlHKKc9ibJONw40kuF5xqCI21kcvhSksOxJ5Hf2p40nGBVARbdxdlAYuCRmY7lo032A0G1avtnxB8MVtWWa0BbuMMqW2BIvBZJfWY5fxisd2v4fdv4i7iRbKWbTiWKkIQreNy2urHryIk6Vvu0FyxaZVvWxda4huBjGiO+ULq4OpKn+PI4SrbE1X6mYr7RMFkxeGZRCkJI5BnIE/EKPLT1oz7QsQrYywiKfHod50KrrzJJn4mnvabsfibrobdo3UVU8QI95GJgAtOhA8qE4xhUbimEhe7CpdlAzGcrMo1aCPEp+XWarT1HFprsmJxu/7HnvaDDuMa+H5NeATNOUC4RlEH8ImIHQ0v4rYbC3XsXFssyESfeGoB8LaSNd61PbtTc4wunvnD5jrGpCkkrECOkRFBcVe5YuG0ndFUlRAfQBm0OaT6CdstbqTcV/Qzccs1wEb5v18Kl3g5GKQDHt1oy3xTwwa+gcJHImhwLvmDVtq43L86SLxFeYom1xZZ90VLjNdEV8r6jpcRG6muHErz0+BpWeMDktVPxUedSt4NRHAZD+ID41x1X8Lis9dxw61V7dV7JPuK0jRm4RzB+NRGLI3E1nvb/Ope3mjlyDcjQe1L0iuriB61n/AG01JcX50cthuRztB2ldbLBLbobkol3Tuz+0VafeGoiNx5Uw7EYCxieGi3cuPbW2wRtYXPnvXBlBOU+FwSf3fKldrhF7GrZW1aZjYljsAe8uOxBJOwhdf3jpW44d2YazZuLeItC9fW5OZff7sqR70awW+dfPcRxEp4Z2acEsmAGANviOHtyzBLiTA18VsPovMgnT4VqO2vGMhv21lru6rGyoLYJPQSR9TReJ7E40YsX1thhmEhbiqwAt21BUk7zn+Q66Ynt5wq+cfi2UGGKhiWTNGS3mBMyBmH0paepTz3VfcJq8rzYmxfFbj3bzkDPcdSAG8IhQu87AACmFvjpa4WxBRGBUlVYFSOgCk5Tpt50pw/DnCFYE3Jy6rrA1jXl5VXhcA1ssxKwJUwZgggkHTyq24kps2drtDYa7jbqsS2IVshyEkHPnAaQNl00PKhMNwLvGdzcVQQjWjnSc6C2RnXMCNZ85FI+DYIrnBgnU89IR2PToK9d7B8OVsLFzU57tttTlOVo0BOmnkKx1ZuKx790XGn1CMebN4uLpLWiFtoqOisFzIXBYN1VfPTlNfcH4bhLZurZN1Ldy3kKllOfNmzAkk8oHxM1oMLw62yNNuIykNzY5VObeRDSN58M86nwvAWyqt3ne+O7DDwj33GTwn8I8Hnlk61wKcki3JHgvFeGXcKi2GXKwlwCyHwkNGuo3EddK+s28O9w+0M2QAZQuXfMcy6n4z579NR2yxYGNuRFwZwoIkwqhBE5uRZtTO1KHZclwwDlYgb7ZZE67zNdsZSayS6Mvfwaai2W6idemmm4qi3hIbxAMBIiG67gxrTUcQbKnUmG22zIB6aMdqhhsXJuBoMHTQftOOnQCtrkRgW9z+GCFLSAARGm0kdac8PDWSpQ5WVgy6nddjMCNRS5sTovXcnr8IrUcHXNcEiVkDy21HrUyboEaJb9y9h2W6B3VxZbO75CGYQCXvqN4Oo6CnuNwyuUN82Q2UBc5QHJOwDYn3QwHltQ2MuqvBzKh/u18H/7hEAgzHvbfh+NFdorCv3VwZXC4W6sDLoQVaQcsz0EwTuK5sPr6mltDZFxQBIL7ZgMwjWTlH/UabfX5Z/tfas4bJi8Va7y4rKtsyQxYlmKxqhkNcJzeZr0G7fUWplfdPSsv29wNm+cP3gLAFwACOYBmOum9ZqVME2zxO/xe5dvqCXXvbighSQoDMBCgHYA7eVS4hwe4WlXYA5tGeD4XZAfiFB+NO8M2GtMfaFGUhghVQvjBYaEacuen5VjMXxIMQcq7ATESdzIEDeflXbC28Ih13NIqCpZBSpOIFYUrrH6Pp50Nbx7Zj4iNYP8AKP8AivZf/oQSTWfPocigzQZB0q1GXpSDE8SfdTAHLQ/+KNwOOzLLwCDH5R8a00+N09SVCcWhp3i9K7nXpVAapqa6LRJZmXp9apawDtNW5vSvjiAOY08+tG6h1YP7P5mvvZ/3qJFyelSmnzGKgdbHUn5VatgdTVgIr4EUnMKNZ9l964e8Cg6Bfwjmz7y4jatb2pNs27ftL3LardUqUURmCXPe1PhjMSfIVj/s2xQKXRBgqoMMo3a4ebDkdxzrTdrbt65ZYWVQaNmNwp7vdPITU+KSv1r5Kf6z0EDdlO1OIxeIxXdKhs23C2yxKsfekmM2hiQN9dfLM9tuzV+2l/GPLPcddCyFYc5Ngq6hSAPTXXfn2Wvd7rFGyAGNxDJZYAAaQdTv/Pap/ahx3EknDsoWySl0Q1skrLABoM6FZ0nf0qkqngOxkBhwBa8beENk8IkyNYGag7qJlYFnhmM+77xER8quV2+509wMSMyagggR4up2pc6MykAD3i3vAaRHWtkSw3h75Xc6kayDvqjjp+yTXq3YtHfD5lJX7y7OsahiCYAjcGvJeGEh3zaZp5jmjL1jc1632FxWXDxEy91veQHxXGI0ms9ZfLQRNXhLL9yvi1yrIDHeBINc4XhvAhth7aZ3IVjDAlnzSCp3aTvzFfYTEAW9FAZoJhkmYUa67wAPhVnDcU6pbW743HvuGtwdTB0YeXIVxSS6MrJ4ZjvDiLyEsSb96DAGZjdbUwsCT6b8qGvIRbcg6Swfxc41HuidOm9RxV12vXHIJ++dzqOdwsdQY5+lVPdPduIIzMxEkc1Ar0YoTF5u2yE00cnL728qTy01C1CyFYsFgQfETO8tp85qCYRgtsafdkk6jmQdKrsKVLH9oz+daEFpt6iOXrttzNaLA4SWCz70cuZ9KzTPqNOUDbeR51puEYoBwx5EaAr06k/Sol0Gjf4F+54at+cxtIIXKoH/AHCsElGOxmT9KY4zid7DCwiWxdXuc5fRYytBAAtMNF1kty85pRhJu8OFhSEd1ADG4oKkXc2wMxpHx25UbxTgt7FNZuLdW0FtBChucxcDT4Wj3ZG3P4Vy0t2fU07GtxuCc4ci3cCuEIVmRWWQOa7kR5ivPuOXsXce0t23bDJ31trzW+7ssQD4rZdcwX3FkjUsSMwWa9BxOMISIElTobiDWKzvbnG2mOHt3VtMH7wlXe3lIQKSIYwTqD8Kyi/meBRs8EOAYZldgsQubUrEsdOeXwk/rWlLFt9e8IiBBjoNtduXwp9xPBLYLMURgQTo4bRpEEyRG21ZODXpxe7oZSVDlhckAq4MAxkJ0IkHaNiOdRFtjP3Zk7+Agc99PWvQe7/fsf51/wByu93+9h//AFB/uV5Xxb/l9/Qzz4PPu6uCVyGfMAaeVV9zcGmRhz0HP1FeilI/HY/zr/uVIW552P8A1F/3Kfxkv5Qz4PPFuOPwv5+E/qastYK8+Zlt3PNspHU6k16AbTcjY9c4/wB2pB2AjNh/mh/1mmuNa6R+/wDoEvJ597JiNyLkwB0Ma6b+tUtg2kwuUc5KyfWDrXouQ7lrHwcD6B6rNkf2ln/NP+ur/iEn1j9wz4MBZUqZAIII1G8+XlRb4t4926Z/Zk/kK2fsy/2yacgzRXDhEj/uWT/eLn8oprjmulr+4Z8GKOO2zJdjzDUPiMWqiVtuJ6yB6aVumwdr9u0P7pcT81avltoNBdMdBeZR9LQoXF27f7lL1NR9mMC3dK5c2VY9c92JA5U5+0Jk7jxo1yCSuSPC2QgOfIAmsFhbaWhCNaG0ZnuMREwJZNpJ0GmtF2+OPldD3IVwwMBRoRlIByFtqh60G7NlKIT9mHGRhrGIusrMHxVq0Asb3PCGY/sgnWq/tQxd574m13aq72lP9paVAwuCf32I0/ZNVcD4kuFTJaXDESTNwszCZOUErtJJjzoXtOntxtl2tWTbBA7pTsSDHubaVa14brJ3IQoGVyZJkGQTp5acqCDtbDsCSWB1J59a0D8IUkffx6I5/wBNUXezalY9oOxEm0/P4VouI0vP2Ytxn+HWz4pJMqx1P7pr2LsBdjB+jXvpccAVgsF2XtIZbEsYAEdw/rzkEfCtPhsZZs2iiXcSphgCiMACxJkJkiATtBFLU1oSjSZUaPRbVz7pf8P5ih8dxIXME96ySQ9i46GCCfuyQYOorJjtCkAC9fgRE2bswNdYca7chUk4+gXILzqoWAow9weUa5hl9B8q5U4p5Y8eTyK0cpUposbgRppHPpVl3EHun5QzQfhO/rWxTD4BBl9nz5fxFcVr8A0DSNhVGMwWAJBQIqjRkjEwwIMk97BBHh0DCeo59vxEBY8mAfFvNsZjqzg67gPoDUMNijOpJ/RrZdqsJgjZQ4NMl1Lk5mLwEOYmAXMknLyPOsxawDGY7oeYf+DazM7HntWsdaElZna8gz3W8GnSR8d61vB2BvJO2k9KzBwF0kRl3H9ZbHnPiYaVouEYe+rAxbkGQc9s/RGalKcK6r6jizYY68ycKzo5tkFYdSQw+/AjMskdIiNTtUO2vFLtrEYdVv3Lf/T2yVW46gk4lFnKqkE65ZnYxtqLsEithxYv3AbcDMoRtw2cagjYxqIpnicFgr5S5eZWdLaoDldTCuLoEd4BOcAyfyrn5kU+pr2N67eAnyNeR/bfxo5lwtzDIQUD27xPiUlwCQYgA5YiQeoiCUvaP7VMbduqthRh0tv7sBmdhIIuGSMp/ZX/ADHSlHartJfxxOIu2iFRVtsqqe7GWQTLAwczTB6xNaaei4u2Z2I8TxMsiqGZjDKS7kjURMmB1idtKqS7h41W5Ok7HWBO+3pQVzcQCAdfFzAJ+BAgj5/CJxB6L09xZ06mNT510qNdCLs9X9kt/wBmPr/8aj7Jb/sh8j/KpJwa5sb+FHrfB/01z+izscThgdf6yRp/d2+NfP7J+fuOpeP2O+z2x/VAes1EWbf9kv69a6eGjnjbH+FbjfkBUHwluP8A71Phh7n8Wp8uXn7iz7aLBZtf2K/SrAtr+yX6fyoHurEeLFtPlhzp87tRjDDfEXm6RZQact7ho5TfcKfoMw1r9hR8v/jXRdt9E+Q/lSu5h7Z904oj+6g18vA1Vvbtrq4xUbgmAIETth/486OS/djyPReToPl/xXfak8v18KS4fDWnICJdZnkIDcZZI1MfdCTHTrRN/hjK+T2S4XInKcQ2w3O60fDy9foxq/d/gYe2r5fT+Vd9tXy+X/FZh74QAvhpDEgH2gn3fe0S/NQucUtAM3sqwN/vLx9P60x0q/g5+P2/IZNQceo5/Q1z+k/MfWstguMI7ADDWBJGrNdMTzPiNajhnDRezBfZ1Kb/AHTMs6mAWEHQTRLhJLr/AI/I0mz4cT8/qal/Sf71BcUwluxeW212wLjrnU+yKyFSsjWRudKTYfjNwtlXutMmvdIhlyBEBp0prgpNX+PyG1+/+mhfjCDdx9P51z+m7Z/EP81aDC8DBQMuIuEOdMoVQd1M6nWQatt9nFMTibwGmguyY2MDJ61HwxWxmeTiU7CZ6E/TSuXMa4/q3/yOZ9IWtRZ7NITDYi+YHO+x1iNsg0n+FQxHZXDldLjFp3Nx2HTUZhp6Rt8Kr4ZBsMzbxNxpK2nMb+B9PWRpXHxF4f1cDqSoHzLitF/QWBBMqJUxBNwgdJm5E0UezmEGuRGDERlQeEDeZmT8OlUuGj3Dl+/aMNe4rHvPaT1u2o+Yu1H+lE//ACcKPW8v5zH1pj9pmHwdrCkJafvC6KsBVAAh2I8IzCDEidTrtp5nae1GtpyOR8/PSK6dPgtOUbJcUj0C1jrZYKMXhSTG1wn8lNEmw/8Aa2z6Zp2nZlHl8684uYlMmVUFuNcwUi4T0LAbeVOuzXaK3av27jqz+JA4kwEWJbLlIIjlI2qnwOn2Q0oeDS4hWUGWk66ZVJJHIS3vTy3pFi+NW0bKyvmImO4SY5H/ALg5Vqu0vbXCYcgWrVy5m+8WZEfeS6srW9FiQMs6gztrke0fHlu45L1uwyBEshQzQYCCMzRGxGo086cOFh4CUY9im5x+yIzWn162rY56x94aiO0Vg/1N0/4bQ/0tQ3EcaXuK62AoYsR4pG+sGdNaoTFEGSihSeZPLTXet1w2lXQhpIqs4hGu5tYz5o2JGaYk6A+e1GYriF6zcIbK6kFjGolh4Tmy7AZDoNfXZVjcYXIIRVIMgrz236xrRtji7MuQ2wZjUEgwImDOmk6yK3lFNZQkrdCZgQG0BDQc3TnoeW8VRn9KPx929lC3HkROUEHnzjzFLqtZHKLi6Z+jV7JYcGGtOZiC15hy1nKOvSpDs1h1yqbStESTdumfOCIE/Kmluy+cy4G+UFDodTlkRPLltFD8X4hAUK6F2uKrq0L4eWUkaDNG86c5Iry9q7JGqSKRwHDHUWLGnMqSJ05HTcHf+dX2sBYVtLOGG2ns6wOvP9RRnsSKPExnlO0toIy9T686CFuwAUzaoADFyDyOpYGDBE7ATyp1XceC7D2LEwFVdZlbaL6gZlPn6UQDkgK9zLrEleRJMeHak2I4rglIXv0ETIDK0wvursddgeoilCducKrssO5SWDQAhM5QqrmMCOfOSaHfkG0h9xvjKIWBYswXOFZyJ15AEDlsK817Y8RLm3dGre7lJJUhpy6EmOWh5irePdte9V09ltqG2Y3PGHCgB1JXXmfjvWEwvEXUnOe8/F4vF4h7pmeuvwrfSheSXNdDX9lcO9oXGKxeSXSQYbSWgxAb48qqu4u6XJe4VZomU1AIDAJpzg8/oaTYjjz9yiqhkA+JmnU/iUD8jUcbx684Heqp0bU6OZEeIrB0ExEaGtdmbDfiinidzuyDPKJB0nWY6f8AFV2MaCAqTLTmDag8xtznnSy/fYoqsSQCxE76xPw/5qFm4RsSPMVrtwZ2ae9lzxqoyAwxPiZYlR8OVaWxxU2VS2qMt7EOy5gzECyMrh4OmogExplOted4281xpZiTvJjmAOQ8qc3+I33Fo53KKpsauxIEBTu3hB6CBptWOpC6NIy6h3afjoxIXKAe4Rkzk7wywRO8iPrS3g99My5nW34wxczC6dR+ppVjbLKZbUv45O5zaz+utQwejLoDrEEaVailElt2bXsr24WyMt8lgruVUTDC4SzEnrm68jtWzwnbDCMYOcFSAQFndfKdNNem/KvNeDcEGVWuLIaTvroSoH0J+VbHhiMgUJCgdNyYyiuXVUbwawUqyM+1XaZMPcttaS+xK3LYmVUBSviIjxGR5c6wHZ/tFfsq/d22vZYZcznwsQykkDV5UkRp15Vs+5V7pa5d2UKROh28RHnA+dDYThWHw4Hdkv4t4k6+D/2k1MZJJpopxd9TRYXj6mypKKxIUks5EyBOiqY56VHtDxi81pIUZM/uoZMQI7wEBmXNJgco9KX2eGyCcjak77f8bU1t4G46qRbUAHMuv4YmssIpoxv2gcUL3k70oyCSoUEBSAMwIkxOZTvy86ztnG2xv7uVojeeX1G/pRnbfjCYgKmQKUeZ9QVII+C6+VZEWp8vOu7Sj8mTCbzgfYh7bMCqQCOn8edF8Jxdi2694gcA7ciTI1mNNjM8qybpBip4exmIA51rtVEW7HvEL5uXWzKzPLZtNCRJYjy30oB8WZg8gF1PJYAHyFL5hp1EH419cUzqdTr89aqkK2NMLfZmVQVmNJIj50Zd4XI8d7WJgKY+Z3FZ4INJ1nlUgi/sj60nELC0tMCGAEAiCdjH0NSxSMSSRv8As7fKangMebYy5GnquWfqpP1o23xBXHiK/wB12jn5L086TcuyBUIwjMQoBLE6ADU+gr42wPekHnTlOJKGYIqgwRnB016edBYm8bjFiobYT6DyNCbZWFk9O4uMViDcUYkoDdLNlUBQMqjPmGp93adwPKl+Iw19BYFy6cpuaaCfdAJUASsBYmenSjMPiAGY9dD6D86jisUGIGmhkda8/JukG3uDWiMzXXfKJ8TmTEnQZo12qs8Mwy5m0/CQIzAbAgAg6aD69aEGMABE7+dRGIUD+VOmMLNiwG+7srBnMI0MgAwPn8zX1jBWQQTYtEsCCQo1HodJoO1xEAz+voKl/SeonWjbMXyizjeCtgOqWEQ6SyjWCIgdCeZrK4nDC3EDcz8ByrXcSx+YnnWfxniM1vpxmupEtpRh1DIdBI0UfxoS5ZZiZEnn8NKY4YZdqk7ak9a0UZWRaEF2w3SoiyY2p5Ar4oK2SZAnVDImn+AXKhnUEaUuu2xIPSiXeVFZ6sbLgz68FvXj0VYHQQIH1payZHgcmH0orBNldv1B61Vc1b9b04xoTdhj9oHyhdNDp6Cq14vdnRiPjQjJXbSxRy4+A3smOIXCDLHp/D+Va/gWPItqpB5Cf11rFNTbgmL8QnWNfSOmvLes9aGCoSyeqWOI+D60fY4jlTcQFifhWAvY4AVG5xj7pobcRuNo5aVw8ts3tGM48fvXj9o/UzSz40RijmJPnQ5FepBUqOWTtnCKJ4fhS9xV6kChiKvw+IKMGG41pu6wShlewyZjKM3Q5l284FVthxM5B8c59NqU3TJJJ1Jk+pr5FJ2mih2NkCgyRBGx139Cvi+FEi4T+J/kI+RFLl4rG9pPVdKGGNfkSPjUuDGpDxbRMwqHzKgEf5Z/OjGs3UURhQ6kA5vZ8wboc2TX1rJvdJ3+temcI4siYWwIYFbSbCVJyzMz08qiScSk7MjduqI7zCIvqt1PjIcVViMThmMmwJj+1f8Aixrf3OOq1tSytA01B3gHTSBQl7C4dznW4ED+LKRtPTypbvdjoVDFGuNij1b50uW55193opbRWMPaek/Co97P/P8A4oLvPOp4S2Huoksc7BcqgljPJQJ1O23wp9ENZdBKEsVUZmZiAqiJJJgAec0+7QdnruBtA4gDPcZe7ZCSsZZdH/eB6DprS7HcJu4e6Llizi3AVh4sPdDByGXNJRfCJBHORTPtl2hxWN7q3ewji1ZIbMiPmYlQGIMZdpgdeZpWpJPJoouNrHj6+DMAlyFUFmOwAJJ9ANTXbGDY3ktujLmYCHDLOvpIHnFabj/YvCpbz4bFM7EH7q4jCfDshC+9v7xjfUAUNhOD3smGdjcxHdOTCi6xVSVU2whsFckRs0nXaNHCamvaJiop3IS8T4LiMN4r6ZUZmCMJKaEwMx3MCfSPOAQpYMVE5VLEDoIE/UV6lxmw+Msd22HxJYOCi9xeVASWBuOWtywVT7oiZ+Wfwv2f4ohU9iZlynNca4LbSTsBm1EBdCKa1FuqmJwvNpGY4hYuQLhsPZQKqzcuq9xm11YAKVMQIygCKBNwV6nw77MLxn2h1ZIGVGuMQhG5CWkRSY094c6e8K+yvCI4e4XuEfhWUt+sZi/zc1TmrqKwTLa8t5PDwo6VblmiuO4gXMXiWAhe+uhR+4rlE/8A5AoWalsEVGzrpQ123Rk1U1VGTJaBIr4NRVcKA1W4VAb0RwxoaZ0Ez1gxseun51861LDJB28/lyqZu0OPUaYu/sdOg+p/gaEe6AANNNfkDESOtcvLpp8poRl0PLblNZRSLbALuh01/wDNVGrry61TFdCM2dQV26v0rtrf6/rzq290ny3mef69aBAhorAb/wDmhm1q/D6fx1ol0BBC4EMdCRRtjhFqd2Pr15bcjQFvFCdf48vPl/wKMsY5dJYAbfA7/oVlLd2LVDQ8NsLBW2HKwYY6NHLfn1Pyom52vthO67gIVGUGBCxAKjIZj3uflptWNfGPqczCSTGY+vKvVbHDbCWLa3Es3ItqrMbYzScolmBmQee8E1MlsrdkqOeghxHaDCOoUMcoaSGBETA06+uu21F4G9g3WRcCxoQSu8DYyJHn61bjOzmFgjuF8OUZluuJ5nfnSkdlrDSQl0CYjOvL1FSpQ7WVUhSBXxPrXTuaia1pmVnYqFu2wdShIYMCpG4YEFSPMGKktTwreIfr60ZSBZZpcJ2m4spn2gt/eVT/AAFPbHbjikAM1o/4dfzrB4tjMZmgAcz5b6+dVpLXApJgtG9ZbE1Zbs9Dw/bXH96XfIxywoIOQAmSQBpmOmp16QJllb+0LGD3rdkjpqD5V59xZFRRlVddJjUelAW7xJVAAo01Eg6/GlBXkl5PT7X2hYn8Vm0fiR/CoXvtCxR923bHoT/EV56zEJIZplfxNzB03occQuAgBzqPI/nVNJ4FTNvf7ccQOxtD4NP0aD8qV4vtZxBpm8RufAANtdNPKk1rib5gpymfL+RpouprOWlFj5kosytoVYagBFSNajOVA1OoNVIRyu1EV00xFbmrLA19KqmrcNq3wqZ9Bosu7ab85oczH6iiXH1j61Q66T5/yqYjYBemhqKuHT4UJNdESGWWtxVl2PqPy9KrTl67fKrCN/IigQNV1m2G3Ogqpqmh1oYB9vBIeZnpX2IwKKpaToDGo32j5xQwxDACDv8Aw0qi/dLanlUpSvqVaIWrRZlUbsQo9WMCvZ8bhl0RspzDICQIgqdBI02/5rxrDXMrow3VlYeoMivROMY8937qglQ0iQQQZEQdIrLXy0Xpdwy5w4L+K4wXTwvyA3jNvNKLmCdjIvugOwIXnrPu+dc4pjXtrmDE6TB1HLl/OkbcXuEKTHujl61nCLatGja6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988" name="AutoShape 4" descr="data:image/jpeg;base64,/9j/4AAQSkZJRgABAQAAAQABAAD/2wCEAAkGBxQTEhUUExQWFBUUGBcXGBYYGRwfFxwYFxgXFxcYFxgcHCggGholHB0XITEhJSkrLi4uGB8zODMsNygtLisBCgoKDg0OGxAQGy8lICQsLiwsLCwsLCwsLCwsLCwsLCwsLCwsLCwsLCwsLCwsLCwsLCwsLCwsLCwsLCwsLCwsLP/AABEIALwBDAMBIgACEQEDEQH/xAAcAAACAwEBAQEAAAAAAAAAAAAEBQIDBgEHAAj/xABGEAACAQIEAwUFBQQJAwMFAAABAhEAAwQSITEFQVEGEyJhcRQygZGhByNCsfBSYsHRFUNTcoKSwtPhJDPxk7LSFjRUg6L/xAAaAQADAQEBAQAAAAAAAAAAAAAAAQIDBAUG/8QAMBEAAgIBAgUCBQIHAQAAAAAAAAECESEDEgQTMUFRYfAUIpGh0TKxFVJxgcHh8QX/2gAMAwEAAhEDEQA/AGNnANzUAHqa7f7Nx4505iqzjSaJPE2Ig16/xOsnccGfLg+pSOGKTBEjzqheEPmgBQJ0mjrWOAM1O/xQHanHi9VYQPSgyj+i2AiJ/KghhwNIIp1YxrMIFA3LfXWphNu9w3GugIMN0r7E22A2ir1s+KdY+tcxSMRo01e12KwBTUTYU6xVqWDzohsMQBCnWmoW6E3QKtoDlU1NE+wXgAcmn65VS+AuzqpWhaafdfUN3ody9agbA61NsHc6E1V7JcIPhOlTsXkL9CvIKCxVszptV9rBXSYy/OvrmHuc1Iiq5ddxWJsTZIoIk06cnoapbLOoopoWGJnQncUPesRWgNpaheRelTY6M0VqBNP/AGVDQ1/BAUCoUzUg9XtbFVslAjgepC7VZWuZaQBHf11blDhDUgtABiXqvS7S8VMPQAxW5Ui80Ar1arUAEMKHuDWpNcqBelkDYLiPhV6Xj60AL/lU1xPlUNGo1Rs3KudwBS9cXUjivWlTHaHdl9IEfCixZB1zAVmVxh61auOPWpcH2K3I0RVQB151JyoG01nxjT1q1MX50bZLuG5B4Zc2ggUxOIUjcTSRryneqDdjYzQ05BdD4Yg/tCuPfPUGki3etXKyefzpbB2Hd8SdqtbE5feU0uX91qjcxD89aNthY2TG2+kVZntN0rOtip5VScbFLleBbjTLhbPNVPrQmO4PYufgCnqNKU2sb50ww3EY3NJ8yPRsFtfYT4zs6wPgPh/KkeMw7W2ysZre3OLCNKzXE8F3hmYkzpWunqSf6iZRXYzV1qGuX+taM9nyVLCSqDxEA6Tp8KU4vgn7J+daKcWZuLFL3BVTNR44O/UVfb4GTzptoVMTzXQ1P8P2ck6sYph/9O245z61LmkPazJF9KK4hZi64AgTIHkfEPoRTTG8NFopoGDOixMe8evIUfxbBi0we4PfCGFIbUwoAj4aVhLXS1VH0Zag9pmFwxpvd7M3ksJiGT7p4hgQQJ2zAGRPnTLiHCWFtg9t7TFWAVxBmNCIMEUy4VdvHD3Lb3C1sWcM8MXOrK5cQzkDxBDtpt50S4i6cOgLT8mSTAzsCaOwvCGbZfnTu1cUbAUUmPFaPUfZEqKEFzgdxtANqHfgDjlWp9tHKhMRiwx8Q8hoNviDzmo5kh7UKFu+dWpe9DVWVTtpXcldGBBAuLU8woWSK+mih2FKwogWQdqXLbH7X0q+0APxUmgsvfDxyrqMBVi4gDaq2IPKl/UYQjg18yfvUGyHlpVTX2G9G3wKwssetWrd9KXi/NSLjpToLGaCdvzr7OQYkmlZuRsfrUPYziWS0XdVZvGUjNlAPUgRmK1nP5U2NMateHxqm4QajjsEloqtssUZA65wAwBJEaM2kg86FykbTRB2kwfUvgdKmHqWGxOX3l+ldxfEFOwinmwB7hNcW4Rzqh8fpEVXibTBFuSuVgIAJzAktGYRA90nelKSTSffoFX0Nr2dvXMOiN764kW89skgTdyqsEqYABMjnWIa+a9AwGtixnZcq27BWCAQyqjeL6aGsDw/Bd496ZC27VxwBuGTXxeUaeprz+E1klJyzk1nG+hBbwO9W27ijel9uyXDkad2oYkkCQTHhEyTPIUFwfj4Ytau2gUYNkZSQ8wYnXKx15jTkdq7NTXhHplmcYtmhwuNJR2USltlUkbeINz25Af4qj7YZkzB2/L86qHgwpt27Utdu21zaRmFtbhOnNiIEwdH85d8fuBOH4dbyC2ylMtxRmIVw2ZHIAzHZvPfSYrn09dL9fdv6Fyh4E/Zi22Ia93w0s926CBoc2csDOpgR8SK7x1z3drwjLksEwZgOylT5iCB5EVTwPjbdzxFwNRYQIQdVzN3YJ20DOTtNUYTFlsNhMOJJuXCpOoC92/eLB22UHz16VwbpKV++hrih32/xht3WZRACtlB2JBPTcUXYcewNeJOe6ltMo92La7/ADP5Uk7eYh4R7+wdQ5GUzpduECDyCovnAnem/DLhuYf/ALJKXEPdjKxcZuWixPiSOh5aibWrthGu35FtuTMxcxjBAdyVUwJ3aB+fSdOVNeI4NrNzIzToDMEeWxHUGvsWLC2HUuvtAt2ky6K8C5bKSkiRl1mDHpFWdvcWfayQCAVA16roa6eG15z1FF9KZnqQSi2B4niC20LHYc9YnlMbetWr2nCJbU4JXbIuZiDOYzO11Z+XPc1nsTivAe8EK0xMGQJ1AOk6Gs9c4iQSFe7E83Kn4hTA6fCtddrFMzhaPRW4e/WuewvTfvRUg4r2K0zl3agl9nbpXxst0NPAB5VYEFGyIubJGdayf2SK+yxWkCCum0PKly0PnPwZ9Y5io5On51ozZU1Q3DbfSPSp5a8j53oIGLCoFmHP51oTwxPP51WeFW/0aNg+ahF3h5gVJLo5rTk8ITqfnUH4OvJqWwfMQpuWJ90/CiOAF0xNsRIaQfIAq0/QD40cODnk+tCzkwAxiZg4ZrYaQVJF1rZjn+EGfMVx8ZPladPvg20am8BPbC13V5Lc5hbtKs9dWM/X6Ul9qjY0bxfjC38haARng8ypYMo9dSB6edVcV4SbVs3NXA10j3Z97yFLQ1oPTW55q/oOcWmUrj2rj4gN70Ufc7PCSFxFssMuZcwBBZQ8GYEwR9aDbg5y582ZDlhlBZTmMLBUEfy51qtTSatSX1JqSxRU1pIkNSrG4wlSFgZ+7UEAa+MDn+4X1MDnNOr/AAUo7W2MMs5lkct9KSC8i3mO4iwFkCJe3aB8gMxYfnsa5ONlW2n7x+TTSzZtO13BG9mubFTaLr4h7ydyEERMxpGo8R1G1K+z3Ec2GuXFSc2EupcI0ysqnM7eRKoP8VaHtZxJntLbiMtpg0kbh7AGgOuhPLr0NYzs4xTDcRtIjtms3dVUkKHt5hJAgAFQN+deTpSe3Pk6ZIAwCgu173sgAQQSCxytvED05yNt6VcXwQttlSR/22UgyZMAgH/EB6im/C7uXhnhbK7XLk5SQx/6a+Fkg6rmyQOuWvu1/EbJew1oEr3bz4SupvXSSAQOoNdEpuWo36kUlEH47xZvZ7lls0reJDagAWwUSNN8sjy13nTQ/aBiT7Pwyx3pa2bcuTM5lyggk75SzgevlWav3LD4WZ+9LXAw11EW8h+ZegsZxVrhsm6xbuyTB2AzTAXYcvWkkJsuCAWW8WVSyj95jrJkHUbb+W1Mey95Xu4WwACUuXXzkD8SFgNddxO2kCNdRm1dmQDz6nlHKKc9ibJONw40kuF5xqCI21kcvhSksOxJ5Hf2p40nGBVARbdxdlAYuCRmY7lo032A0G1avtnxB8MVtWWa0BbuMMqW2BIvBZJfWY5fxisd2v4fdv4i7iRbKWbTiWKkIQreNy2urHryIk6Vvu0FyxaZVvWxda4huBjGiO+ULq4OpKn+PI4SrbE1X6mYr7RMFkxeGZRCkJI5BnIE/EKPLT1oz7QsQrYywiKfHod50KrrzJJn4mnvabsfibrobdo3UVU8QI95GJgAtOhA8qE4xhUbimEhe7CpdlAzGcrMo1aCPEp+XWarT1HFprsmJxu/7HnvaDDuMa+H5NeATNOUC4RlEH8ImIHQ0v4rYbC3XsXFssyESfeGoB8LaSNd61PbtTc4wunvnD5jrGpCkkrECOkRFBcVe5YuG0ndFUlRAfQBm0OaT6CdstbqTcV/Qzccs1wEb5v18Kl3g5GKQDHt1oy3xTwwa+gcJHImhwLvmDVtq43L86SLxFeYom1xZZ90VLjNdEV8r6jpcRG6muHErz0+BpWeMDktVPxUedSt4NRHAZD+ID41x1X8Lis9dxw61V7dV7JPuK0jRm4RzB+NRGLI3E1nvb/Ope3mjlyDcjQe1L0iuriB61n/AG01JcX50cthuRztB2ldbLBLbobkol3Tuz+0VafeGoiNx5Uw7EYCxieGi3cuPbW2wRtYXPnvXBlBOU+FwSf3fKldrhF7GrZW1aZjYljsAe8uOxBJOwhdf3jpW44d2YazZuLeItC9fW5OZff7sqR70awW+dfPcRxEp4Z2acEsmAGANviOHtyzBLiTA18VsPovMgnT4VqO2vGMhv21lru6rGyoLYJPQSR9TReJ7E40YsX1thhmEhbiqwAt21BUk7zn+Q66Ynt5wq+cfi2UGGKhiWTNGS3mBMyBmH0paepTz3VfcJq8rzYmxfFbj3bzkDPcdSAG8IhQu87AACmFvjpa4WxBRGBUlVYFSOgCk5Tpt50pw/DnCFYE3Jy6rrA1jXl5VXhcA1ssxKwJUwZgggkHTyq24kps2drtDYa7jbqsS2IVshyEkHPnAaQNl00PKhMNwLvGdzcVQQjWjnSc6C2RnXMCNZ85FI+DYIrnBgnU89IR2PToK9d7B8OVsLFzU57tttTlOVo0BOmnkKx1ZuKx790XGn1CMebN4uLpLWiFtoqOisFzIXBYN1VfPTlNfcH4bhLZurZN1Ldy3kKllOfNmzAkk8oHxM1oMLw62yNNuIykNzY5VObeRDSN58M86nwvAWyqt3ne+O7DDwj33GTwn8I8Hnlk61wKcki3JHgvFeGXcKi2GXKwlwCyHwkNGuo3EddK+s28O9w+0M2QAZQuXfMcy6n4z579NR2yxYGNuRFwZwoIkwqhBE5uRZtTO1KHZclwwDlYgb7ZZE67zNdsZSayS6Mvfwaai2W6idemmm4qi3hIbxAMBIiG67gxrTUcQbKnUmG22zIB6aMdqhhsXJuBoMHTQftOOnQCtrkRgW9z+GCFLSAARGm0kdac8PDWSpQ5WVgy6nddjMCNRS5sTovXcnr8IrUcHXNcEiVkDy21HrUyboEaJb9y9h2W6B3VxZbO75CGYQCXvqN4Oo6CnuNwyuUN82Q2UBc5QHJOwDYn3QwHltQ2MuqvBzKh/u18H/7hEAgzHvbfh+NFdorCv3VwZXC4W6sDLoQVaQcsz0EwTuK5sPr6mltDZFxQBIL7ZgMwjWTlH/UabfX5Z/tfas4bJi8Va7y4rKtsyQxYlmKxqhkNcJzeZr0G7fUWplfdPSsv29wNm+cP3gLAFwACOYBmOum9ZqVME2zxO/xe5dvqCXXvbighSQoDMBCgHYA7eVS4hwe4WlXYA5tGeD4XZAfiFB+NO8M2GtMfaFGUhghVQvjBYaEacuen5VjMXxIMQcq7ATESdzIEDeflXbC28Ih13NIqCpZBSpOIFYUrrH6Pp50Nbx7Zj4iNYP8AKP8AivZf/oQSTWfPocigzQZB0q1GXpSDE8SfdTAHLQ/+KNwOOzLLwCDH5R8a00+N09SVCcWhp3i9K7nXpVAapqa6LRJZmXp9apawDtNW5vSvjiAOY08+tG6h1YP7P5mvvZ/3qJFyelSmnzGKgdbHUn5VatgdTVgIr4EUnMKNZ9l964e8Cg6Bfwjmz7y4jatb2pNs27ftL3LardUqUURmCXPe1PhjMSfIVj/s2xQKXRBgqoMMo3a4ebDkdxzrTdrbt65ZYWVQaNmNwp7vdPITU+KSv1r5Kf6z0EDdlO1OIxeIxXdKhs23C2yxKsfekmM2hiQN9dfLM9tuzV+2l/GPLPcddCyFYc5Ngq6hSAPTXXfn2Wvd7rFGyAGNxDJZYAAaQdTv/Pap/ahx3EknDsoWySl0Q1skrLABoM6FZ0nf0qkqngOxkBhwBa8beENk8IkyNYGag7qJlYFnhmM+77xER8quV2+509wMSMyagggR4up2pc6MykAD3i3vAaRHWtkSw3h75Xc6kayDvqjjp+yTXq3YtHfD5lJX7y7OsahiCYAjcGvJeGEh3zaZp5jmjL1jc1632FxWXDxEy91veQHxXGI0ms9ZfLQRNXhLL9yvi1yrIDHeBINc4XhvAhth7aZ3IVjDAlnzSCp3aTvzFfYTEAW9FAZoJhkmYUa67wAPhVnDcU6pbW743HvuGtwdTB0YeXIVxSS6MrJ4ZjvDiLyEsSb96DAGZjdbUwsCT6b8qGvIRbcg6Swfxc41HuidOm9RxV12vXHIJ++dzqOdwsdQY5+lVPdPduIIzMxEkc1Ar0YoTF5u2yE00cnL728qTy01C1CyFYsFgQfETO8tp85qCYRgtsafdkk6jmQdKrsKVLH9oz+daEFpt6iOXrttzNaLA4SWCz70cuZ9KzTPqNOUDbeR51puEYoBwx5EaAr06k/Sol0Gjf4F+54at+cxtIIXKoH/AHCsElGOxmT9KY4zid7DCwiWxdXuc5fRYytBAAtMNF1kty85pRhJu8OFhSEd1ADG4oKkXc2wMxpHx25UbxTgt7FNZuLdW0FtBChucxcDT4Wj3ZG3P4Vy0t2fU07GtxuCc4ci3cCuEIVmRWWQOa7kR5ivPuOXsXce0t23bDJ31trzW+7ssQD4rZdcwX3FkjUsSMwWa9BxOMISIElTobiDWKzvbnG2mOHt3VtMH7wlXe3lIQKSIYwTqD8Kyi/meBRs8EOAYZldgsQubUrEsdOeXwk/rWlLFt9e8IiBBjoNtduXwp9xPBLYLMURgQTo4bRpEEyRG21ZODXpxe7oZSVDlhckAq4MAxkJ0IkHaNiOdRFtjP3Zk7+Agc99PWvQe7/fsf51/wByu93+9h//AFB/uV5Xxb/l9/Qzz4PPu6uCVyGfMAaeVV9zcGmRhz0HP1FeilI/HY/zr/uVIW552P8A1F/3Kfxkv5Qz4PPFuOPwv5+E/qastYK8+Zlt3PNspHU6k16AbTcjY9c4/wB2pB2AjNh/mh/1mmuNa6R+/wDoEvJ597JiNyLkwB0Ma6b+tUtg2kwuUc5KyfWDrXouQ7lrHwcD6B6rNkf2ln/NP+ur/iEn1j9wz4MBZUqZAIII1G8+XlRb4t4926Z/Zk/kK2fsy/2yacgzRXDhEj/uWT/eLn8oprjmulr+4Z8GKOO2zJdjzDUPiMWqiVtuJ6yB6aVumwdr9u0P7pcT81avltoNBdMdBeZR9LQoXF27f7lL1NR9mMC3dK5c2VY9c92JA5U5+0Jk7jxo1yCSuSPC2QgOfIAmsFhbaWhCNaG0ZnuMREwJZNpJ0GmtF2+OPldD3IVwwMBRoRlIByFtqh60G7NlKIT9mHGRhrGIusrMHxVq0Asb3PCGY/sgnWq/tQxd574m13aq72lP9paVAwuCf32I0/ZNVcD4kuFTJaXDESTNwszCZOUErtJJjzoXtOntxtl2tWTbBA7pTsSDHubaVa14brJ3IQoGVyZJkGQTp5acqCDtbDsCSWB1J59a0D8IUkffx6I5/wBNUXezalY9oOxEm0/P4VouI0vP2Ytxn+HWz4pJMqx1P7pr2LsBdjB+jXvpccAVgsF2XtIZbEsYAEdw/rzkEfCtPhsZZs2iiXcSphgCiMACxJkJkiATtBFLU1oSjSZUaPRbVz7pf8P5ih8dxIXME96ySQ9i46GCCfuyQYOorJjtCkAC9fgRE2bswNdYca7chUk4+gXILzqoWAow9weUa5hl9B8q5U4p5Y8eTyK0cpUposbgRppHPpVl3EHun5QzQfhO/rWxTD4BBl9nz5fxFcVr8A0DSNhVGMwWAJBQIqjRkjEwwIMk97BBHh0DCeo59vxEBY8mAfFvNsZjqzg67gPoDUMNijOpJ/RrZdqsJgjZQ4NMl1Lk5mLwEOYmAXMknLyPOsxawDGY7oeYf+DazM7HntWsdaElZna8gz3W8GnSR8d61vB2BvJO2k9KzBwF0kRl3H9ZbHnPiYaVouEYe+rAxbkGQc9s/RGalKcK6r6jizYY68ycKzo5tkFYdSQw+/AjMskdIiNTtUO2vFLtrEYdVv3Lf/T2yVW46gk4lFnKqkE65ZnYxtqLsEithxYv3AbcDMoRtw2cagjYxqIpnicFgr5S5eZWdLaoDldTCuLoEd4BOcAyfyrn5kU+pr2N67eAnyNeR/bfxo5lwtzDIQUD27xPiUlwCQYgA5YiQeoiCUvaP7VMbduqthRh0tv7sBmdhIIuGSMp/ZX/ADHSlHartJfxxOIu2iFRVtsqqe7GWQTLAwczTB6xNaaei4u2Z2I8TxMsiqGZjDKS7kjURMmB1idtKqS7h41W5Ok7HWBO+3pQVzcQCAdfFzAJ+BAgj5/CJxB6L09xZ06mNT510qNdCLs9X9kt/wBmPr/8aj7Jb/sh8j/KpJwa5sb+FHrfB/01z+izscThgdf6yRp/d2+NfP7J+fuOpeP2O+z2x/VAes1EWbf9kv69a6eGjnjbH+FbjfkBUHwluP8A71Phh7n8Wp8uXn7iz7aLBZtf2K/SrAtr+yX6fyoHurEeLFtPlhzp87tRjDDfEXm6RZQact7ho5TfcKfoMw1r9hR8v/jXRdt9E+Q/lSu5h7Z904oj+6g18vA1Vvbtrq4xUbgmAIETth/486OS/djyPReToPl/xXfak8v18KS4fDWnICJdZnkIDcZZI1MfdCTHTrRN/hjK+T2S4XInKcQ2w3O60fDy9foxq/d/gYe2r5fT+Vd9tXy+X/FZh74QAvhpDEgH2gn3fe0S/NQucUtAM3sqwN/vLx9P60x0q/g5+P2/IZNQceo5/Q1z+k/MfWstguMI7ADDWBJGrNdMTzPiNajhnDRezBfZ1Kb/AHTMs6mAWEHQTRLhJLr/AI/I0mz4cT8/qal/Sf71BcUwluxeW212wLjrnU+yKyFSsjWRudKTYfjNwtlXutMmvdIhlyBEBp0prgpNX+PyG1+/+mhfjCDdx9P51z+m7Z/EP81aDC8DBQMuIuEOdMoVQd1M6nWQatt9nFMTibwGmguyY2MDJ61HwxWxmeTiU7CZ6E/TSuXMa4/q3/yOZ9IWtRZ7NITDYi+YHO+x1iNsg0n+FQxHZXDldLjFp3Nx2HTUZhp6Rt8Kr4ZBsMzbxNxpK2nMb+B9PWRpXHxF4f1cDqSoHzLitF/QWBBMqJUxBNwgdJm5E0UezmEGuRGDERlQeEDeZmT8OlUuGj3Dl+/aMNe4rHvPaT1u2o+Yu1H+lE//ACcKPW8v5zH1pj9pmHwdrCkJafvC6KsBVAAh2I8IzCDEidTrtp5nae1GtpyOR8/PSK6dPgtOUbJcUj0C1jrZYKMXhSTG1wn8lNEmw/8Aa2z6Zp2nZlHl8684uYlMmVUFuNcwUi4T0LAbeVOuzXaK3av27jqz+JA4kwEWJbLlIIjlI2qnwOn2Q0oeDS4hWUGWk66ZVJJHIS3vTy3pFi+NW0bKyvmImO4SY5H/ALg5Vqu0vbXCYcgWrVy5m+8WZEfeS6srW9FiQMs6gztrke0fHlu45L1uwyBEshQzQYCCMzRGxGo086cOFh4CUY9im5x+yIzWn162rY56x94aiO0Vg/1N0/4bQ/0tQ3EcaXuK62AoYsR4pG+sGdNaoTFEGSihSeZPLTXet1w2lXQhpIqs4hGu5tYz5o2JGaYk6A+e1GYriF6zcIbK6kFjGolh4Tmy7AZDoNfXZVjcYXIIRVIMgrz236xrRtji7MuQ2wZjUEgwImDOmk6yK3lFNZQkrdCZgQG0BDQc3TnoeW8VRn9KPx929lC3HkROUEHnzjzFLqtZHKLi6Z+jV7JYcGGtOZiC15hy1nKOvSpDs1h1yqbStESTdumfOCIE/Kmluy+cy4G+UFDodTlkRPLltFD8X4hAUK6F2uKrq0L4eWUkaDNG86c5Iry9q7JGqSKRwHDHUWLGnMqSJ05HTcHf+dX2sBYVtLOGG2ns6wOvP9RRnsSKPExnlO0toIy9T686CFuwAUzaoADFyDyOpYGDBE7ATyp1XceC7D2LEwFVdZlbaL6gZlPn6UQDkgK9zLrEleRJMeHak2I4rglIXv0ETIDK0wvursddgeoilCducKrssO5SWDQAhM5QqrmMCOfOSaHfkG0h9xvjKIWBYswXOFZyJ15AEDlsK817Y8RLm3dGre7lJJUhpy6EmOWh5irePdte9V09ltqG2Y3PGHCgB1JXXmfjvWEwvEXUnOe8/F4vF4h7pmeuvwrfSheSXNdDX9lcO9oXGKxeSXSQYbSWgxAb48qqu4u6XJe4VZomU1AIDAJpzg8/oaTYjjz9yiqhkA+JmnU/iUD8jUcbx684Heqp0bU6OZEeIrB0ExEaGtdmbDfiinidzuyDPKJB0nWY6f8AFV2MaCAqTLTmDag8xtznnSy/fYoqsSQCxE76xPw/5qFm4RsSPMVrtwZ2ae9lzxqoyAwxPiZYlR8OVaWxxU2VS2qMt7EOy5gzECyMrh4OmogExplOted4281xpZiTvJjmAOQ8qc3+I33Fo53KKpsauxIEBTu3hB6CBptWOpC6NIy6h3afjoxIXKAe4Rkzk7wywRO8iPrS3g99My5nW34wxczC6dR+ppVjbLKZbUv45O5zaz+utQwejLoDrEEaVailElt2bXsr24WyMt8lgruVUTDC4SzEnrm68jtWzwnbDCMYOcFSAQFndfKdNNem/KvNeDcEGVWuLIaTvroSoH0J+VbHhiMgUJCgdNyYyiuXVUbwawUqyM+1XaZMPcttaS+xK3LYmVUBSviIjxGR5c6wHZ/tFfsq/d22vZYZcznwsQykkDV5UkRp15Vs+5V7pa5d2UKROh28RHnA+dDYThWHw4Hdkv4t4k6+D/2k1MZJJpopxd9TRYXj6mypKKxIUks5EyBOiqY56VHtDxi81pIUZM/uoZMQI7wEBmXNJgco9KX2eGyCcjak77f8bU1t4G46qRbUAHMuv4YmssIpoxv2gcUL3k70oyCSoUEBSAMwIkxOZTvy86ztnG2xv7uVojeeX1G/pRnbfjCYgKmQKUeZ9QVII+C6+VZEWp8vOu7Sj8mTCbzgfYh7bMCqQCOn8edF8Jxdi2694gcA7ciTI1mNNjM8qybpBip4exmIA51rtVEW7HvEL5uXWzKzPLZtNCRJYjy30oB8WZg8gF1PJYAHyFL5hp1EH419cUzqdTr89aqkK2NMLfZmVQVmNJIj50Zd4XI8d7WJgKY+Z3FZ4INJ1nlUgi/sj60nELC0tMCGAEAiCdjH0NSxSMSSRv8As7fKangMebYy5GnquWfqpP1o23xBXHiK/wB12jn5L086TcuyBUIwjMQoBLE6ADU+gr42wPekHnTlOJKGYIqgwRnB016edBYm8bjFiobYT6DyNCbZWFk9O4uMViDcUYkoDdLNlUBQMqjPmGp93adwPKl+Iw19BYFy6cpuaaCfdAJUASsBYmenSjMPiAGY9dD6D86jisUGIGmhkda8/JukG3uDWiMzXXfKJ8TmTEnQZo12qs8Mwy5m0/CQIzAbAgAg6aD69aEGMABE7+dRGIUD+VOmMLNiwG+7srBnMI0MgAwPn8zX1jBWQQTYtEsCCQo1HodJoO1xEAz+voKl/SeonWjbMXyizjeCtgOqWEQ6SyjWCIgdCeZrK4nDC3EDcz8ByrXcSx+YnnWfxniM1vpxmupEtpRh1DIdBI0UfxoS5ZZiZEnn8NKY4YZdqk7ak9a0UZWRaEF2w3SoiyY2p5Ar4oK2SZAnVDImn+AXKhnUEaUuu2xIPSiXeVFZ6sbLgz68FvXj0VYHQQIH1payZHgcmH0orBNldv1B61Vc1b9b04xoTdhj9oHyhdNDp6Cq14vdnRiPjQjJXbSxRy4+A3smOIXCDLHp/D+Va/gWPItqpB5Cf11rFNTbgmL8QnWNfSOmvLes9aGCoSyeqWOI+D60fY4jlTcQFifhWAvY4AVG5xj7pobcRuNo5aVw8ts3tGM48fvXj9o/UzSz40RijmJPnQ5FepBUqOWTtnCKJ4fhS9xV6kChiKvw+IKMGG41pu6wShlewyZjKM3Q5l284FVthxM5B8c59NqU3TJJJ1Jk+pr5FJ2mih2NkCgyRBGx139Cvi+FEi4T+J/kI+RFLl4rG9pPVdKGGNfkSPjUuDGpDxbRMwqHzKgEf5Z/OjGs3UURhQ6kA5vZ8wboc2TX1rJvdJ3+temcI4siYWwIYFbSbCVJyzMz08qiScSk7MjduqI7zCIvqt1PjIcVViMThmMmwJj+1f8Aixrf3OOq1tSytA01B3gHTSBQl7C4dznW4ED+LKRtPTypbvdjoVDFGuNij1b50uW55193opbRWMPaek/Co97P/P8A4oLvPOp4S2Huoksc7BcqgljPJQJ1O23wp9ENZdBKEsVUZmZiAqiJJJgAec0+7QdnruBtA4gDPcZe7ZCSsZZdH/eB6DprS7HcJu4e6Llizi3AVh4sPdDByGXNJRfCJBHORTPtl2hxWN7q3ewji1ZIbMiPmYlQGIMZdpgdeZpWpJPJoouNrHj6+DMAlyFUFmOwAJJ9ANTXbGDY3ktujLmYCHDLOvpIHnFabj/YvCpbz4bFM7EH7q4jCfDshC+9v7xjfUAUNhOD3smGdjcxHdOTCi6xVSVU2whsFckRs0nXaNHCamvaJiop3IS8T4LiMN4r6ZUZmCMJKaEwMx3MCfSPOAQpYMVE5VLEDoIE/UV6lxmw+Msd22HxJYOCi9xeVASWBuOWtywVT7oiZ+Wfwv2f4ohU9iZlynNca4LbSTsBm1EBdCKa1FuqmJwvNpGY4hYuQLhsPZQKqzcuq9xm11YAKVMQIygCKBNwV6nw77MLxn2h1ZIGVGuMQhG5CWkRSY094c6e8K+yvCI4e4XuEfhWUt+sZi/zc1TmrqKwTLa8t5PDwo6VblmiuO4gXMXiWAhe+uhR+4rlE/8A5AoWalsEVGzrpQ123Rk1U1VGTJaBIr4NRVcKA1W4VAb0RwxoaZ0Ez1gxseun51861LDJB28/lyqZu0OPUaYu/sdOg+p/gaEe6AANNNfkDESOtcvLpp8poRl0PLblNZRSLbALuh01/wDNVGrry61TFdCM2dQV26v0rtrf6/rzq290ny3mef69aBAhorAb/wDmhm1q/D6fx1ol0BBC4EMdCRRtjhFqd2Pr15bcjQFvFCdf48vPl/wKMsY5dJYAbfA7/oVlLd2LVDQ8NsLBW2HKwYY6NHLfn1Pyom52vthO67gIVGUGBCxAKjIZj3uflptWNfGPqczCSTGY+vKvVbHDbCWLa3Es3ItqrMbYzScolmBmQee8E1MlsrdkqOeghxHaDCOoUMcoaSGBETA06+uu21F4G9g3WRcCxoQSu8DYyJHn61bjOzmFgjuF8OUZluuJ5nfnSkdlrDSQl0CYjOvL1FSpQ7WVUhSBXxPrXTuaia1pmVnYqFu2wdShIYMCpG4YEFSPMGKktTwreIfr60ZSBZZpcJ2m4spn2gt/eVT/AAFPbHbjikAM1o/4dfzrB4tjMZmgAcz5b6+dVpLXApJgtG9ZbE1Zbs9Dw/bXH96XfIxywoIOQAmSQBpmOmp16QJllb+0LGD3rdkjpqD5V59xZFRRlVddJjUelAW7xJVAAo01Eg6/GlBXkl5PT7X2hYn8Vm0fiR/CoXvtCxR923bHoT/EV56zEJIZplfxNzB03occQuAgBzqPI/nVNJ4FTNvf7ccQOxtD4NP0aD8qV4vtZxBpm8RufAANtdNPKk1rib5gpymfL+RpouprOWlFj5kosytoVYagBFSNajOVA1OoNVIRyu1EV00xFbmrLA19KqmrcNq3wqZ9Bosu7ab85oczH6iiXH1j61Q66T5/yqYjYBemhqKuHT4UJNdESGWWtxVl2PqPy9KrTl67fKrCN/IigQNV1m2G3Ogqpqmh1oYB9vBIeZnpX2IwKKpaToDGo32j5xQwxDACDv8Aw0qi/dLanlUpSvqVaIWrRZlUbsQo9WMCvZ8bhl0RspzDICQIgqdBI02/5rxrDXMrow3VlYeoMivROMY8937qglQ0iQQQZEQdIrLXy0Xpdwy5w4L+K4wXTwvyA3jNvNKLmCdjIvugOwIXnrPu+dc4pjXtrmDE6TB1HLl/OkbcXuEKTHujl61nCLatGja6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990" name="AutoShape 6" descr="data:image/jpeg;base64,/9j/4AAQSkZJRgABAQAAAQABAAD/2wCEAAkGBxQTEhUUExQWFBUUGBcXGBYYGRwfFxwYFxgXFxcYFxgcHCggGholHB0XITEhJSkrLi4uGB8zODMsNygtLisBCgoKDg0OGxAQGy8lICQsLiwsLCwsLCwsLCwsLCwsLCwsLCwsLCwsLCwsLCwsLCwsLCwsLCwsLCwsLCwsLCwsLP/AABEIALwBDAMBIgACEQEDEQH/xAAcAAACAwEBAQEAAAAAAAAAAAAEBQIDBgEHAAj/xABGEAACAQIEAwUFBQQJAwMFAAABAhEAAwQSITEFQVEGEyJhcRQygZGhByNCsfBSYsHRFUNTcoKSwtPhJDPxk7LSFjRUg6L/xAAaAQADAQEBAQAAAAAAAAAAAAAAAQIDBAUG/8QAMBEAAgIBAgUCBQIHAQAAAAAAAAECESEDEgQTMUFRYfAUIpGh0TKxFVJxgcHh8QX/2gAMAwEAAhEDEQA/AGNnANzUAHqa7f7Nx4505iqzjSaJPE2Ig16/xOsnccGfLg+pSOGKTBEjzqheEPmgBQJ0mjrWOAM1O/xQHanHi9VYQPSgyj+i2AiJ/KghhwNIIp1YxrMIFA3LfXWphNu9w3GugIMN0r7E22A2ir1s+KdY+tcxSMRo01e12KwBTUTYU6xVqWDzohsMQBCnWmoW6E3QKtoDlU1NE+wXgAcmn65VS+AuzqpWhaafdfUN3ody9agbA61NsHc6E1V7JcIPhOlTsXkL9CvIKCxVszptV9rBXSYy/OvrmHuc1Iiq5ddxWJsTZIoIk06cnoapbLOoopoWGJnQncUPesRWgNpaheRelTY6M0VqBNP/AGVDQ1/BAUCoUzUg9XtbFVslAjgepC7VZWuZaQBHf11blDhDUgtABiXqvS7S8VMPQAxW5Ui80Ar1arUAEMKHuDWpNcqBelkDYLiPhV6Xj60AL/lU1xPlUNGo1Rs3KudwBS9cXUjivWlTHaHdl9IEfCixZB1zAVmVxh61auOPWpcH2K3I0RVQB151JyoG01nxjT1q1MX50bZLuG5B4Zc2ggUxOIUjcTSRryneqDdjYzQ05BdD4Yg/tCuPfPUGki3etXKyefzpbB2Hd8SdqtbE5feU0uX91qjcxD89aNthY2TG2+kVZntN0rOtip5VScbFLleBbjTLhbPNVPrQmO4PYufgCnqNKU2sb50ww3EY3NJ8yPRsFtfYT4zs6wPgPh/KkeMw7W2ysZre3OLCNKzXE8F3hmYkzpWunqSf6iZRXYzV1qGuX+taM9nyVLCSqDxEA6Tp8KU4vgn7J+daKcWZuLFL3BVTNR44O/UVfb4GTzptoVMTzXQ1P8P2ck6sYph/9O245z61LmkPazJF9KK4hZi64AgTIHkfEPoRTTG8NFopoGDOixMe8evIUfxbBi0we4PfCGFIbUwoAj4aVhLXS1VH0Zag9pmFwxpvd7M3ksJiGT7p4hgQQJ2zAGRPnTLiHCWFtg9t7TFWAVxBmNCIMEUy4VdvHD3Lb3C1sWcM8MXOrK5cQzkDxBDtpt50S4i6cOgLT8mSTAzsCaOwvCGbZfnTu1cUbAUUmPFaPUfZEqKEFzgdxtANqHfgDjlWp9tHKhMRiwx8Q8hoNviDzmo5kh7UKFu+dWpe9DVWVTtpXcldGBBAuLU8woWSK+mih2FKwogWQdqXLbH7X0q+0APxUmgsvfDxyrqMBVi4gDaq2IPKl/UYQjg18yfvUGyHlpVTX2G9G3wKwssetWrd9KXi/NSLjpToLGaCdvzr7OQYkmlZuRsfrUPYziWS0XdVZvGUjNlAPUgRmK1nP5U2NMateHxqm4QajjsEloqtssUZA65wAwBJEaM2kg86FykbTRB2kwfUvgdKmHqWGxOX3l+ldxfEFOwinmwB7hNcW4Rzqh8fpEVXibTBFuSuVgIAJzAktGYRA90nelKSTSffoFX0Nr2dvXMOiN764kW89skgTdyqsEqYABMjnWIa+a9AwGtixnZcq27BWCAQyqjeL6aGsDw/Bd496ZC27VxwBuGTXxeUaeprz+E1klJyzk1nG+hBbwO9W27ijel9uyXDkad2oYkkCQTHhEyTPIUFwfj4Ytau2gUYNkZSQ8wYnXKx15jTkdq7NTXhHplmcYtmhwuNJR2USltlUkbeINz25Af4qj7YZkzB2/L86qHgwpt27Utdu21zaRmFtbhOnNiIEwdH85d8fuBOH4dbyC2ylMtxRmIVw2ZHIAzHZvPfSYrn09dL9fdv6Fyh4E/Zi22Ia93w0s926CBoc2csDOpgR8SK7x1z3drwjLksEwZgOylT5iCB5EVTwPjbdzxFwNRYQIQdVzN3YJ20DOTtNUYTFlsNhMOJJuXCpOoC92/eLB22UHz16VwbpKV++hrih32/xht3WZRACtlB2JBPTcUXYcewNeJOe6ltMo92La7/ADP5Uk7eYh4R7+wdQ5GUzpduECDyCovnAnem/DLhuYf/ALJKXEPdjKxcZuWixPiSOh5aibWrthGu35FtuTMxcxjBAdyVUwJ3aB+fSdOVNeI4NrNzIzToDMEeWxHUGvsWLC2HUuvtAt2ky6K8C5bKSkiRl1mDHpFWdvcWfayQCAVA16roa6eG15z1FF9KZnqQSi2B4niC20LHYc9YnlMbetWr2nCJbU4JXbIuZiDOYzO11Z+XPc1nsTivAe8EK0xMGQJ1AOk6Gs9c4iQSFe7E83Kn4hTA6fCtddrFMzhaPRW4e/WuewvTfvRUg4r2K0zl3agl9nbpXxst0NPAB5VYEFGyIubJGdayf2SK+yxWkCCum0PKly0PnPwZ9Y5io5On51ozZU1Q3DbfSPSp5a8j53oIGLCoFmHP51oTwxPP51WeFW/0aNg+ahF3h5gVJLo5rTk8ITqfnUH4OvJqWwfMQpuWJ90/CiOAF0xNsRIaQfIAq0/QD40cODnk+tCzkwAxiZg4ZrYaQVJF1rZjn+EGfMVx8ZPladPvg20am8BPbC13V5Lc5hbtKs9dWM/X6Ul9qjY0bxfjC38haARng8ypYMo9dSB6edVcV4SbVs3NXA10j3Z97yFLQ1oPTW55q/oOcWmUrj2rj4gN70Ufc7PCSFxFssMuZcwBBZQ8GYEwR9aDbg5y582ZDlhlBZTmMLBUEfy51qtTSatSX1JqSxRU1pIkNSrG4wlSFgZ+7UEAa+MDn+4X1MDnNOr/AAUo7W2MMs5lkct9KSC8i3mO4iwFkCJe3aB8gMxYfnsa5ONlW2n7x+TTSzZtO13BG9mubFTaLr4h7ydyEERMxpGo8R1G1K+z3Ec2GuXFSc2EupcI0ysqnM7eRKoP8VaHtZxJntLbiMtpg0kbh7AGgOuhPLr0NYzs4xTDcRtIjtms3dVUkKHt5hJAgAFQN+deTpSe3Pk6ZIAwCgu173sgAQQSCxytvED05yNt6VcXwQttlSR/22UgyZMAgH/EB6im/C7uXhnhbK7XLk5SQx/6a+Fkg6rmyQOuWvu1/EbJew1oEr3bz4SupvXSSAQOoNdEpuWo36kUlEH47xZvZ7lls0reJDagAWwUSNN8sjy13nTQ/aBiT7Pwyx3pa2bcuTM5lyggk75SzgevlWav3LD4WZ+9LXAw11EW8h+ZegsZxVrhsm6xbuyTB2AzTAXYcvWkkJsuCAWW8WVSyj95jrJkHUbb+W1Mey95Xu4WwACUuXXzkD8SFgNddxO2kCNdRm1dmQDz6nlHKKc9ibJONw40kuF5xqCI21kcvhSksOxJ5Hf2p40nGBVARbdxdlAYuCRmY7lo032A0G1avtnxB8MVtWWa0BbuMMqW2BIvBZJfWY5fxisd2v4fdv4i7iRbKWbTiWKkIQreNy2urHryIk6Vvu0FyxaZVvWxda4huBjGiO+ULq4OpKn+PI4SrbE1X6mYr7RMFkxeGZRCkJI5BnIE/EKPLT1oz7QsQrYywiKfHod50KrrzJJn4mnvabsfibrobdo3UVU8QI95GJgAtOhA8qE4xhUbimEhe7CpdlAzGcrMo1aCPEp+XWarT1HFprsmJxu/7HnvaDDuMa+H5NeATNOUC4RlEH8ImIHQ0v4rYbC3XsXFssyESfeGoB8LaSNd61PbtTc4wunvnD5jrGpCkkrECOkRFBcVe5YuG0ndFUlRAfQBm0OaT6CdstbqTcV/Qzccs1wEb5v18Kl3g5GKQDHt1oy3xTwwa+gcJHImhwLvmDVtq43L86SLxFeYom1xZZ90VLjNdEV8r6jpcRG6muHErz0+BpWeMDktVPxUedSt4NRHAZD+ID41x1X8Lis9dxw61V7dV7JPuK0jRm4RzB+NRGLI3E1nvb/Ope3mjlyDcjQe1L0iuriB61n/AG01JcX50cthuRztB2ldbLBLbobkol3Tuz+0VafeGoiNx5Uw7EYCxieGi3cuPbW2wRtYXPnvXBlBOU+FwSf3fKldrhF7GrZW1aZjYljsAe8uOxBJOwhdf3jpW44d2YazZuLeItC9fW5OZff7sqR70awW+dfPcRxEp4Z2acEsmAGANviOHtyzBLiTA18VsPovMgnT4VqO2vGMhv21lru6rGyoLYJPQSR9TReJ7E40YsX1thhmEhbiqwAt21BUk7zn+Q66Ynt5wq+cfi2UGGKhiWTNGS3mBMyBmH0paepTz3VfcJq8rzYmxfFbj3bzkDPcdSAG8IhQu87AACmFvjpa4WxBRGBUlVYFSOgCk5Tpt50pw/DnCFYE3Jy6rrA1jXl5VXhcA1ssxKwJUwZgggkHTyq24kps2drtDYa7jbqsS2IVshyEkHPnAaQNl00PKhMNwLvGdzcVQQjWjnSc6C2RnXMCNZ85FI+DYIrnBgnU89IR2PToK9d7B8OVsLFzU57tttTlOVo0BOmnkKx1ZuKx790XGn1CMebN4uLpLWiFtoqOisFzIXBYN1VfPTlNfcH4bhLZurZN1Ldy3kKllOfNmzAkk8oHxM1oMLw62yNNuIykNzY5VObeRDSN58M86nwvAWyqt3ne+O7DDwj33GTwn8I8Hnlk61wKcki3JHgvFeGXcKi2GXKwlwCyHwkNGuo3EddK+s28O9w+0M2QAZQuXfMcy6n4z579NR2yxYGNuRFwZwoIkwqhBE5uRZtTO1KHZclwwDlYgb7ZZE67zNdsZSayS6Mvfwaai2W6idemmm4qi3hIbxAMBIiG67gxrTUcQbKnUmG22zIB6aMdqhhsXJuBoMHTQftOOnQCtrkRgW9z+GCFLSAARGm0kdac8PDWSpQ5WVgy6nddjMCNRS5sTovXcnr8IrUcHXNcEiVkDy21HrUyboEaJb9y9h2W6B3VxZbO75CGYQCXvqN4Oo6CnuNwyuUN82Q2UBc5QHJOwDYn3QwHltQ2MuqvBzKh/u18H/7hEAgzHvbfh+NFdorCv3VwZXC4W6sDLoQVaQcsz0EwTuK5sPr6mltDZFxQBIL7ZgMwjWTlH/UabfX5Z/tfas4bJi8Va7y4rKtsyQxYlmKxqhkNcJzeZr0G7fUWplfdPSsv29wNm+cP3gLAFwACOYBmOum9ZqVME2zxO/xe5dvqCXXvbighSQoDMBCgHYA7eVS4hwe4WlXYA5tGeD4XZAfiFB+NO8M2GtMfaFGUhghVQvjBYaEacuen5VjMXxIMQcq7ATESdzIEDeflXbC28Ih13NIqCpZBSpOIFYUrrH6Pp50Nbx7Zj4iNYP8AKP8AivZf/oQSTWfPocigzQZB0q1GXpSDE8SfdTAHLQ/+KNwOOzLLwCDH5R8a00+N09SVCcWhp3i9K7nXpVAapqa6LRJZmXp9apawDtNW5vSvjiAOY08+tG6h1YP7P5mvvZ/3qJFyelSmnzGKgdbHUn5VatgdTVgIr4EUnMKNZ9l964e8Cg6Bfwjmz7y4jatb2pNs27ftL3LardUqUURmCXPe1PhjMSfIVj/s2xQKXRBgqoMMo3a4ebDkdxzrTdrbt65ZYWVQaNmNwp7vdPITU+KSv1r5Kf6z0EDdlO1OIxeIxXdKhs23C2yxKsfekmM2hiQN9dfLM9tuzV+2l/GPLPcddCyFYc5Ngq6hSAPTXXfn2Wvd7rFGyAGNxDJZYAAaQdTv/Pap/ahx3EknDsoWySl0Q1skrLABoM6FZ0nf0qkqngOxkBhwBa8beENk8IkyNYGag7qJlYFnhmM+77xER8quV2+509wMSMyagggR4up2pc6MykAD3i3vAaRHWtkSw3h75Xc6kayDvqjjp+yTXq3YtHfD5lJX7y7OsahiCYAjcGvJeGEh3zaZp5jmjL1jc1632FxWXDxEy91veQHxXGI0ms9ZfLQRNXhLL9yvi1yrIDHeBINc4XhvAhth7aZ3IVjDAlnzSCp3aTvzFfYTEAW9FAZoJhkmYUa67wAPhVnDcU6pbW743HvuGtwdTB0YeXIVxSS6MrJ4ZjvDiLyEsSb96DAGZjdbUwsCT6b8qGvIRbcg6Swfxc41HuidOm9RxV12vXHIJ++dzqOdwsdQY5+lVPdPduIIzMxEkc1Ar0YoTF5u2yE00cnL728qTy01C1CyFYsFgQfETO8tp85qCYRgtsafdkk6jmQdKrsKVLH9oz+daEFpt6iOXrttzNaLA4SWCz70cuZ9KzTPqNOUDbeR51puEYoBwx5EaAr06k/Sol0Gjf4F+54at+cxtIIXKoH/AHCsElGOxmT9KY4zid7DCwiWxdXuc5fRYytBAAtMNF1kty85pRhJu8OFhSEd1ADG4oKkXc2wMxpHx25UbxTgt7FNZuLdW0FtBChucxcDT4Wj3ZG3P4Vy0t2fU07GtxuCc4ci3cCuEIVmRWWQOa7kR5ivPuOXsXce0t23bDJ31trzW+7ssQD4rZdcwX3FkjUsSMwWa9BxOMISIElTobiDWKzvbnG2mOHt3VtMH7wlXe3lIQKSIYwTqD8Kyi/meBRs8EOAYZldgsQubUrEsdOeXwk/rWlLFt9e8IiBBjoNtduXwp9xPBLYLMURgQTo4bRpEEyRG21ZODXpxe7oZSVDlhckAq4MAxkJ0IkHaNiOdRFtjP3Zk7+Agc99PWvQe7/fsf51/wByu93+9h//AFB/uV5Xxb/l9/Qzz4PPu6uCVyGfMAaeVV9zcGmRhz0HP1FeilI/HY/zr/uVIW552P8A1F/3Kfxkv5Qz4PPFuOPwv5+E/qastYK8+Zlt3PNspHU6k16AbTcjY9c4/wB2pB2AjNh/mh/1mmuNa6R+/wDoEvJ597JiNyLkwB0Ma6b+tUtg2kwuUc5KyfWDrXouQ7lrHwcD6B6rNkf2ln/NP+ur/iEn1j9wz4MBZUqZAIII1G8+XlRb4t4926Z/Zk/kK2fsy/2yacgzRXDhEj/uWT/eLn8oprjmulr+4Z8GKOO2zJdjzDUPiMWqiVtuJ6yB6aVumwdr9u0P7pcT81avltoNBdMdBeZR9LQoXF27f7lL1NR9mMC3dK5c2VY9c92JA5U5+0Jk7jxo1yCSuSPC2QgOfIAmsFhbaWhCNaG0ZnuMREwJZNpJ0GmtF2+OPldD3IVwwMBRoRlIByFtqh60G7NlKIT9mHGRhrGIusrMHxVq0Asb3PCGY/sgnWq/tQxd574m13aq72lP9paVAwuCf32I0/ZNVcD4kuFTJaXDESTNwszCZOUErtJJjzoXtOntxtl2tWTbBA7pTsSDHubaVa14brJ3IQoGVyZJkGQTp5acqCDtbDsCSWB1J59a0D8IUkffx6I5/wBNUXezalY9oOxEm0/P4VouI0vP2Ytxn+HWz4pJMqx1P7pr2LsBdjB+jXvpccAVgsF2XtIZbEsYAEdw/rzkEfCtPhsZZs2iiXcSphgCiMACxJkJkiATtBFLU1oSjSZUaPRbVz7pf8P5ih8dxIXME96ySQ9i46GCCfuyQYOorJjtCkAC9fgRE2bswNdYca7chUk4+gXILzqoWAow9weUa5hl9B8q5U4p5Y8eTyK0cpUposbgRppHPpVl3EHun5QzQfhO/rWxTD4BBl9nz5fxFcVr8A0DSNhVGMwWAJBQIqjRkjEwwIMk97BBHh0DCeo59vxEBY8mAfFvNsZjqzg67gPoDUMNijOpJ/RrZdqsJgjZQ4NMl1Lk5mLwEOYmAXMknLyPOsxawDGY7oeYf+DazM7HntWsdaElZna8gz3W8GnSR8d61vB2BvJO2k9KzBwF0kRl3H9ZbHnPiYaVouEYe+rAxbkGQc9s/RGalKcK6r6jizYY68ycKzo5tkFYdSQw+/AjMskdIiNTtUO2vFLtrEYdVv3Lf/T2yVW46gk4lFnKqkE65ZnYxtqLsEithxYv3AbcDMoRtw2cagjYxqIpnicFgr5S5eZWdLaoDldTCuLoEd4BOcAyfyrn5kU+pr2N67eAnyNeR/bfxo5lwtzDIQUD27xPiUlwCQYgA5YiQeoiCUvaP7VMbduqthRh0tv7sBmdhIIuGSMp/ZX/ADHSlHartJfxxOIu2iFRVtsqqe7GWQTLAwczTB6xNaaei4u2Z2I8TxMsiqGZjDKS7kjURMmB1idtKqS7h41W5Ok7HWBO+3pQVzcQCAdfFzAJ+BAgj5/CJxB6L09xZ06mNT510qNdCLs9X9kt/wBmPr/8aj7Jb/sh8j/KpJwa5sb+FHrfB/01z+izscThgdf6yRp/d2+NfP7J+fuOpeP2O+z2x/VAes1EWbf9kv69a6eGjnjbH+FbjfkBUHwluP8A71Phh7n8Wp8uXn7iz7aLBZtf2K/SrAtr+yX6fyoHurEeLFtPlhzp87tRjDDfEXm6RZQact7ho5TfcKfoMw1r9hR8v/jXRdt9E+Q/lSu5h7Z904oj+6g18vA1Vvbtrq4xUbgmAIETth/486OS/djyPReToPl/xXfak8v18KS4fDWnICJdZnkIDcZZI1MfdCTHTrRN/hjK+T2S4XInKcQ2w3O60fDy9foxq/d/gYe2r5fT+Vd9tXy+X/FZh74QAvhpDEgH2gn3fe0S/NQucUtAM3sqwN/vLx9P60x0q/g5+P2/IZNQceo5/Q1z+k/MfWstguMI7ADDWBJGrNdMTzPiNajhnDRezBfZ1Kb/AHTMs6mAWEHQTRLhJLr/AI/I0mz4cT8/qal/Sf71BcUwluxeW212wLjrnU+yKyFSsjWRudKTYfjNwtlXutMmvdIhlyBEBp0prgpNX+PyG1+/+mhfjCDdx9P51z+m7Z/EP81aDC8DBQMuIuEOdMoVQd1M6nWQatt9nFMTibwGmguyY2MDJ61HwxWxmeTiU7CZ6E/TSuXMa4/q3/yOZ9IWtRZ7NITDYi+YHO+x1iNsg0n+FQxHZXDldLjFp3Nx2HTUZhp6Rt8Kr4ZBsMzbxNxpK2nMb+B9PWRpXHxF4f1cDqSoHzLitF/QWBBMqJUxBNwgdJm5E0UezmEGuRGDERlQeEDeZmT8OlUuGj3Dl+/aMNe4rHvPaT1u2o+Yu1H+lE//ACcKPW8v5zH1pj9pmHwdrCkJafvC6KsBVAAh2I8IzCDEidTrtp5nae1GtpyOR8/PSK6dPgtOUbJcUj0C1jrZYKMXhSTG1wn8lNEmw/8Aa2z6Zp2nZlHl8684uYlMmVUFuNcwUi4T0LAbeVOuzXaK3av27jqz+JA4kwEWJbLlIIjlI2qnwOn2Q0oeDS4hWUGWk66ZVJJHIS3vTy3pFi+NW0bKyvmImO4SY5H/ALg5Vqu0vbXCYcgWrVy5m+8WZEfeS6srW9FiQMs6gztrke0fHlu45L1uwyBEshQzQYCCMzRGxGo086cOFh4CUY9im5x+yIzWn162rY56x94aiO0Vg/1N0/4bQ/0tQ3EcaXuK62AoYsR4pG+sGdNaoTFEGSihSeZPLTXet1w2lXQhpIqs4hGu5tYz5o2JGaYk6A+e1GYriF6zcIbK6kFjGolh4Tmy7AZDoNfXZVjcYXIIRVIMgrz236xrRtji7MuQ2wZjUEgwImDOmk6yK3lFNZQkrdCZgQG0BDQc3TnoeW8VRn9KPx929lC3HkROUEHnzjzFLqtZHKLi6Z+jV7JYcGGtOZiC15hy1nKOvSpDs1h1yqbStESTdumfOCIE/Kmluy+cy4G+UFDodTlkRPLltFD8X4hAUK6F2uKrq0L4eWUkaDNG86c5Iry9q7JGqSKRwHDHUWLGnMqSJ05HTcHf+dX2sBYVtLOGG2ns6wOvP9RRnsSKPExnlO0toIy9T686CFuwAUzaoADFyDyOpYGDBE7ATyp1XceC7D2LEwFVdZlbaL6gZlPn6UQDkgK9zLrEleRJMeHak2I4rglIXv0ETIDK0wvursddgeoilCducKrssO5SWDQAhM5QqrmMCOfOSaHfkG0h9xvjKIWBYswXOFZyJ15AEDlsK817Y8RLm3dGre7lJJUhpy6EmOWh5irePdte9V09ltqG2Y3PGHCgB1JXXmfjvWEwvEXUnOe8/F4vF4h7pmeuvwrfSheSXNdDX9lcO9oXGKxeSXSQYbSWgxAb48qqu4u6XJe4VZomU1AIDAJpzg8/oaTYjjz9yiqhkA+JmnU/iUD8jUcbx684Heqp0bU6OZEeIrB0ExEaGtdmbDfiinidzuyDPKJB0nWY6f8AFV2MaCAqTLTmDag8xtznnSy/fYoqsSQCxE76xPw/5qFm4RsSPMVrtwZ2ae9lzxqoyAwxPiZYlR8OVaWxxU2VS2qMt7EOy5gzECyMrh4OmogExplOted4281xpZiTvJjmAOQ8qc3+I33Fo53KKpsauxIEBTu3hB6CBptWOpC6NIy6h3afjoxIXKAe4Rkzk7wywRO8iPrS3g99My5nW34wxczC6dR+ppVjbLKZbUv45O5zaz+utQwejLoDrEEaVailElt2bXsr24WyMt8lgruVUTDC4SzEnrm68jtWzwnbDCMYOcFSAQFndfKdNNem/KvNeDcEGVWuLIaTvroSoH0J+VbHhiMgUJCgdNyYyiuXVUbwawUqyM+1XaZMPcttaS+xK3LYmVUBSviIjxGR5c6wHZ/tFfsq/d22vZYZcznwsQykkDV5UkRp15Vs+5V7pa5d2UKROh28RHnA+dDYThWHw4Hdkv4t4k6+D/2k1MZJJpopxd9TRYXj6mypKKxIUks5EyBOiqY56VHtDxi81pIUZM/uoZMQI7wEBmXNJgco9KX2eGyCcjak77f8bU1t4G46qRbUAHMuv4YmssIpoxv2gcUL3k70oyCSoUEBSAMwIkxOZTvy86ztnG2xv7uVojeeX1G/pRnbfjCYgKmQKUeZ9QVII+C6+VZEWp8vOu7Sj8mTCbzgfYh7bMCqQCOn8edF8Jxdi2694gcA7ciTI1mNNjM8qybpBip4exmIA51rtVEW7HvEL5uXWzKzPLZtNCRJYjy30oB8WZg8gF1PJYAHyFL5hp1EH419cUzqdTr89aqkK2NMLfZmVQVmNJIj50Zd4XI8d7WJgKY+Z3FZ4INJ1nlUgi/sj60nELC0tMCGAEAiCdjH0NSxSMSSRv8As7fKangMebYy5GnquWfqpP1o23xBXHiK/wB12jn5L086TcuyBUIwjMQoBLE6ADU+gr42wPekHnTlOJKGYIqgwRnB016edBYm8bjFiobYT6DyNCbZWFk9O4uMViDcUYkoDdLNlUBQMqjPmGp93adwPKl+Iw19BYFy6cpuaaCfdAJUASsBYmenSjMPiAGY9dD6D86jisUGIGmhkda8/JukG3uDWiMzXXfKJ8TmTEnQZo12qs8Mwy5m0/CQIzAbAgAg6aD69aEGMABE7+dRGIUD+VOmMLNiwG+7srBnMI0MgAwPn8zX1jBWQQTYtEsCCQo1HodJoO1xEAz+voKl/SeonWjbMXyizjeCtgOqWEQ6SyjWCIgdCeZrK4nDC3EDcz8ByrXcSx+YnnWfxniM1vpxmupEtpRh1DIdBI0UfxoS5ZZiZEnn8NKY4YZdqk7ak9a0UZWRaEF2w3SoiyY2p5Ar4oK2SZAnVDImn+AXKhnUEaUuu2xIPSiXeVFZ6sbLgz68FvXj0VYHQQIH1payZHgcmH0orBNldv1B61Vc1b9b04xoTdhj9oHyhdNDp6Cq14vdnRiPjQjJXbSxRy4+A3smOIXCDLHp/D+Va/gWPItqpB5Cf11rFNTbgmL8QnWNfSOmvLes9aGCoSyeqWOI+D60fY4jlTcQFifhWAvY4AVG5xj7pobcRuNo5aVw8ts3tGM48fvXj9o/UzSz40RijmJPnQ5FepBUqOWTtnCKJ4fhS9xV6kChiKvw+IKMGG41pu6wShlewyZjKM3Q5l284FVthxM5B8c59NqU3TJJJ1Jk+pr5FJ2mih2NkCgyRBGx139Cvi+FEi4T+J/kI+RFLl4rG9pPVdKGGNfkSPjUuDGpDxbRMwqHzKgEf5Z/OjGs3UURhQ6kA5vZ8wboc2TX1rJvdJ3+temcI4siYWwIYFbSbCVJyzMz08qiScSk7MjduqI7zCIvqt1PjIcVViMThmMmwJj+1f8Aixrf3OOq1tSytA01B3gHTSBQl7C4dznW4ED+LKRtPTypbvdjoVDFGuNij1b50uW55193opbRWMPaek/Co97P/P8A4oLvPOp4S2Huoksc7BcqgljPJQJ1O23wp9ENZdBKEsVUZmZiAqiJJJgAec0+7QdnruBtA4gDPcZe7ZCSsZZdH/eB6DprS7HcJu4e6Llizi3AVh4sPdDByGXNJRfCJBHORTPtl2hxWN7q3ewji1ZIbMiPmYlQGIMZdpgdeZpWpJPJoouNrHj6+DMAlyFUFmOwAJJ9ANTXbGDY3ktujLmYCHDLOvpIHnFabj/YvCpbz4bFM7EH7q4jCfDshC+9v7xjfUAUNhOD3smGdjcxHdOTCi6xVSVU2whsFckRs0nXaNHCamvaJiop3IS8T4LiMN4r6ZUZmCMJKaEwMx3MCfSPOAQpYMVE5VLEDoIE/UV6lxmw+Msd22HxJYOCi9xeVASWBuOWtywVT7oiZ+Wfwv2f4ohU9iZlynNca4LbSTsBm1EBdCKa1FuqmJwvNpGY4hYuQLhsPZQKqzcuq9xm11YAKVMQIygCKBNwV6nw77MLxn2h1ZIGVGuMQhG5CWkRSY094c6e8K+yvCI4e4XuEfhWUt+sZi/zc1TmrqKwTLa8t5PDwo6VblmiuO4gXMXiWAhe+uhR+4rlE/8A5AoWalsEVGzrpQ123Rk1U1VGTJaBIr4NRVcKA1W4VAb0RwxoaZ0Ez1gxseun51861LDJB28/lyqZu0OPUaYu/sdOg+p/gaEe6AANNNfkDESOtcvLpp8poRl0PLblNZRSLbALuh01/wDNVGrry61TFdCM2dQV26v0rtrf6/rzq290ny3mef69aBAhorAb/wDmhm1q/D6fx1ol0BBC4EMdCRRtjhFqd2Pr15bcjQFvFCdf48vPl/wKMsY5dJYAbfA7/oVlLd2LVDQ8NsLBW2HKwYY6NHLfn1Pyom52vthO67gIVGUGBCxAKjIZj3uflptWNfGPqczCSTGY+vKvVbHDbCWLa3Es3ItqrMbYzScolmBmQee8E1MlsrdkqOeghxHaDCOoUMcoaSGBETA06+uu21F4G9g3WRcCxoQSu8DYyJHn61bjOzmFgjuF8OUZluuJ5nfnSkdlrDSQl0CYjOvL1FSpQ7WVUhSBXxPrXTuaia1pmVnYqFu2wdShIYMCpG4YEFSPMGKktTwreIfr60ZSBZZpcJ2m4spn2gt/eVT/AAFPbHbjikAM1o/4dfzrB4tjMZmgAcz5b6+dVpLXApJgtG9ZbE1Zbs9Dw/bXH96XfIxywoIOQAmSQBpmOmp16QJllb+0LGD3rdkjpqD5V59xZFRRlVddJjUelAW7xJVAAo01Eg6/GlBXkl5PT7X2hYn8Vm0fiR/CoXvtCxR923bHoT/EV56zEJIZplfxNzB03occQuAgBzqPI/nVNJ4FTNvf7ccQOxtD4NP0aD8qV4vtZxBpm8RufAANtdNPKk1rib5gpymfL+RpouprOWlFj5kosytoVYagBFSNajOVA1OoNVIRyu1EV00xFbmrLA19KqmrcNq3wqZ9Bosu7ab85oczH6iiXH1j61Q66T5/yqYjYBemhqKuHT4UJNdESGWWtxVl2PqPy9KrTl67fKrCN/IigQNV1m2G3Ogqpqmh1oYB9vBIeZnpX2IwKKpaToDGo32j5xQwxDACDv8Aw0qi/dLanlUpSvqVaIWrRZlUbsQo9WMCvZ8bhl0RspzDICQIgqdBI02/5rxrDXMrow3VlYeoMivROMY8937qglQ0iQQQZEQdIrLXy0Xpdwy5w4L+K4wXTwvyA3jNvNKLmCdjIvugOwIXnrPu+dc4pjXtrmDE6TB1HLl/OkbcXuEKTHujl61nCLatGja6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992" name="Picture 8" descr="http://eco-turizm.net/wp-content/uploads/2013/02/Chateau-Chambord-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75070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676400"/>
            <a:ext cx="398512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uk-UA" sz="4800" b="1" dirty="0" smtClean="0">
                <a:solidFill>
                  <a:schemeClr val="bg1">
                    <a:lumMod val="25000"/>
                  </a:schemeClr>
                </a:solidFill>
              </a:rPr>
              <a:t>Здійсніть</a:t>
            </a:r>
            <a:br>
              <a:rPr lang="uk-UA" sz="4800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uk-UA" sz="4800" b="1" dirty="0" smtClean="0">
                <a:solidFill>
                  <a:schemeClr val="bg1">
                    <a:lumMod val="25000"/>
                  </a:schemeClr>
                </a:solidFill>
              </a:rPr>
              <a:t>подорож до </a:t>
            </a:r>
            <a:br>
              <a:rPr lang="uk-UA" sz="4800" b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uk-UA" sz="4800" b="1" dirty="0" smtClean="0">
                <a:solidFill>
                  <a:schemeClr val="bg1">
                    <a:lumMod val="25000"/>
                  </a:schemeClr>
                </a:solidFill>
              </a:rPr>
              <a:t>Франції!!!</a:t>
            </a:r>
            <a:endParaRPr lang="uk-UA" sz="4800" b="1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6" name="Picture 2" descr="http://photo.club.co.ua/images/orig/4F594F23858D-8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24384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latoro.ru/oboi/world/17513-oboi-al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"/>
            <a:ext cx="2946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900igr.net/datai/frantsuzskij-jazyk/Frantsija/0025-020-Dostoprimechatelnosti-Frants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2561" y="4114800"/>
            <a:ext cx="3706639" cy="239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exotiktravel.com.ua/userfiles/images/france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1148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212973"/>
            <a:ext cx="8305800" cy="44258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err="1" smtClean="0"/>
              <a:t>Ейфелева</a:t>
            </a:r>
            <a:r>
              <a:rPr lang="ru-RU" sz="3200" b="1" dirty="0" smtClean="0"/>
              <a:t> вежа</a:t>
            </a:r>
            <a:r>
              <a:rPr lang="ru-RU" sz="2400" dirty="0" smtClean="0"/>
              <a:t> —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архітектурна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пам`ятка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Парижа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символ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Популярний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об`єкт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5,5 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мільйона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відвідувачів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Вежу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звели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1877—1889 роках,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збудував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Марсовому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конструктор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Густаф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Ейфель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вежі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беручи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22-метрову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телевізійну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антену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верхівці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Вага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металічних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конструкцій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7 300 тонн,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10 000 тонн.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295400" y="6324600"/>
            <a:ext cx="457200" cy="3810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0"/>
            <a:ext cx="6632575" cy="533400"/>
          </a:xfrm>
        </p:spPr>
        <p:txBody>
          <a:bodyPr/>
          <a:lstStyle/>
          <a:p>
            <a:pPr algn="ctr"/>
            <a:r>
              <a:rPr lang="uk-UA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Карта Франції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9600"/>
            <a:ext cx="9144000" cy="62484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atoro.ru/oboi/world/17513-oboi-al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166922" name="Rectangle 10"/>
          <p:cNvSpPr>
            <a:spLocks noGrp="1" noRot="1" noChangeArrowheads="1"/>
          </p:cNvSpPr>
          <p:nvPr>
            <p:ph sz="half" idx="1"/>
          </p:nvPr>
        </p:nvSpPr>
        <p:spPr>
          <a:xfrm>
            <a:off x="3886200" y="6019800"/>
            <a:ext cx="2209799" cy="685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sz="4000" b="1" dirty="0">
                <a:solidFill>
                  <a:schemeClr val="accent5">
                    <a:lumMod val="90000"/>
                  </a:schemeClr>
                </a:solidFill>
              </a:rPr>
              <a:t>Альпи</a:t>
            </a:r>
            <a:endParaRPr lang="ru-RU" sz="4000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258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Природні умови та ресурси</a:t>
            </a:r>
            <a:endParaRPr lang="uk-UA" sz="4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1295400" y="6324600"/>
            <a:ext cx="457200" cy="3810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8400" y="-152400"/>
            <a:ext cx="4267199" cy="1143000"/>
          </a:xfrm>
          <a:effectLst/>
        </p:spPr>
        <p:txBody>
          <a:bodyPr/>
          <a:lstStyle/>
          <a:p>
            <a:pPr algn="ctr"/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Франція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914400"/>
            <a:ext cx="7696200" cy="50292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76213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Республіка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азва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етноніму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німецького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племені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франки. </a:t>
            </a:r>
          </a:p>
          <a:p>
            <a:pPr marL="176213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552 тис. км кв.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58,1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Столиця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Париж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устрій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президентсько-парламентська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0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розділена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96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адміністративних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департаментів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None/>
            </a:pPr>
            <a:endParaRPr lang="ru-RU" sz="1800" dirty="0" smtClean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4800" y="304800"/>
            <a:ext cx="8007350" cy="2019300"/>
          </a:xfrm>
        </p:spPr>
        <p:txBody>
          <a:bodyPr/>
          <a:lstStyle/>
          <a:p>
            <a:pPr indent="20638">
              <a:lnSpc>
                <a:spcPct val="15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Республіка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20638">
              <a:lnSpc>
                <a:spcPct val="15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Президент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20638">
              <a:lnSpc>
                <a:spcPct val="150000"/>
              </a:lnSpc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Найвищий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виконавчий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орган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Уряд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0638">
              <a:lnSpc>
                <a:spcPct val="150000"/>
              </a:lnSpc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Марсель,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Лілль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Бордо, Тулуза, </a:t>
            </a:r>
          </a:p>
          <a:p>
            <a:pPr indent="20638">
              <a:lnSpc>
                <a:spcPct val="150000"/>
              </a:lnSpc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Ніцца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Нант, Страсбург, Тулон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0638">
              <a:lnSpc>
                <a:spcPct val="150000"/>
              </a:lnSpc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Французька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0638">
              <a:lnSpc>
                <a:spcPct val="15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Валюта: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Євро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295400" y="6324600"/>
            <a:ext cx="457200" cy="3810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Марсельеза (национальный гимн Франции) в исполнении Мирей Матье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09600"/>
            <a:ext cx="304800" cy="304800"/>
          </a:xfrm>
          <a:prstGeom prst="rect">
            <a:avLst/>
          </a:prstGeom>
        </p:spPr>
      </p:pic>
      <p:pic>
        <p:nvPicPr>
          <p:cNvPr id="5178" name="Picture 5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838200" y="1371600"/>
            <a:ext cx="3200400" cy="2971800"/>
          </a:xfrm>
          <a:noFill/>
          <a:ln/>
        </p:spPr>
      </p:pic>
      <p:pic>
        <p:nvPicPr>
          <p:cNvPr id="5195" name="Picture 7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181600" y="1371600"/>
            <a:ext cx="3048000" cy="2971800"/>
          </a:xfrm>
        </p:spPr>
      </p:pic>
      <p:sp>
        <p:nvSpPr>
          <p:cNvPr id="5177" name="Rectangle 5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679450" y="5081588"/>
            <a:ext cx="8007350" cy="1090612"/>
          </a:xfrm>
        </p:spPr>
        <p:txBody>
          <a:bodyPr/>
          <a:lstStyle/>
          <a:p>
            <a:pPr>
              <a:buNone/>
            </a:pPr>
            <a:r>
              <a:rPr lang="ru-RU" sz="2800" b="1" dirty="0"/>
              <a:t>Прапор </a:t>
            </a:r>
            <a:r>
              <a:rPr lang="ru-RU" sz="2800" b="1" dirty="0" err="1"/>
              <a:t>Франції</a:t>
            </a:r>
            <a:r>
              <a:rPr lang="ru-RU" sz="2800" b="1" dirty="0"/>
              <a:t>                   Герб </a:t>
            </a:r>
            <a:r>
              <a:rPr lang="ru-RU" sz="2800" b="1" dirty="0" err="1"/>
              <a:t>Франції</a:t>
            </a:r>
            <a:r>
              <a:rPr lang="ru-RU" sz="2800" b="1" dirty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76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Національні символи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1295400" y="6324600"/>
            <a:ext cx="457200" cy="3810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177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152400"/>
            <a:ext cx="8385175" cy="1431925"/>
          </a:xfrm>
        </p:spPr>
        <p:txBody>
          <a:bodyPr/>
          <a:lstStyle/>
          <a:p>
            <a:pPr algn="ctr"/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Національний склад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533400" y="12192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905000"/>
            <a:ext cx="4267200" cy="3405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600" b="1" dirty="0" smtClean="0">
                <a:solidFill>
                  <a:srgbClr val="FFFF00"/>
                </a:solidFill>
              </a:rPr>
              <a:t>французи</a:t>
            </a:r>
            <a:r>
              <a:rPr lang="uk-UA" sz="40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600" b="1" dirty="0" smtClean="0">
                <a:solidFill>
                  <a:srgbClr val="00B0F0"/>
                </a:solidFill>
              </a:rPr>
              <a:t>іноземці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3600" b="1" dirty="0" smtClean="0">
                <a:solidFill>
                  <a:srgbClr val="92D050"/>
                </a:solidFill>
              </a:rPr>
              <a:t>національні меншини</a:t>
            </a:r>
            <a:endParaRPr lang="uk-UA" sz="3600" b="1" dirty="0">
              <a:solidFill>
                <a:srgbClr val="92D050"/>
              </a:solidFill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295400" y="6324600"/>
            <a:ext cx="457200" cy="3810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Graphic spid="5" grpId="0">
        <p:bldAsOne/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-152400"/>
            <a:ext cx="8385175" cy="1431925"/>
          </a:xfrm>
        </p:spPr>
        <p:txBody>
          <a:bodyPr/>
          <a:lstStyle/>
          <a:p>
            <a:pPr algn="ctr"/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itroen_s4_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436913"/>
            <a:ext cx="4572000" cy="3049487"/>
          </a:xfrm>
        </p:spPr>
      </p:pic>
      <p:sp>
        <p:nvSpPr>
          <p:cNvPr id="171015" name="Rectangle 7"/>
          <p:cNvSpPr>
            <a:spLocks noGrp="1" noRot="1" noChangeArrowheads="1"/>
          </p:cNvSpPr>
          <p:nvPr>
            <p:ph sz="half" idx="2"/>
          </p:nvPr>
        </p:nvSpPr>
        <p:spPr>
          <a:xfrm>
            <a:off x="4953000" y="5715000"/>
            <a:ext cx="3927475" cy="762000"/>
          </a:xfrm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Peugeot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51434"/>
            <a:ext cx="4193770" cy="30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0" y="5715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Citroen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52400" y="1066800"/>
            <a:ext cx="8763000" cy="762000"/>
          </a:xfrm>
          <a:prstGeom prst="round2Diag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Провідна галузь — машинобудування (39%) </a:t>
            </a:r>
            <a:endParaRPr lang="uk-UA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533400" cy="381000"/>
          </a:xfrm>
          <a:prstGeom prst="actionButtonBackPrevio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62000" y="6324600"/>
            <a:ext cx="457200" cy="3810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1295400" y="6324600"/>
            <a:ext cx="457200" cy="38100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5" grpId="0" build="p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171</Words>
  <Application>Microsoft PowerPoint</Application>
  <PresentationFormat>Экран (4:3)</PresentationFormat>
  <Paragraphs>57</Paragraphs>
  <Slides>22</Slides>
  <Notes>3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Трава</vt:lpstr>
      <vt:lpstr>Слайд 1</vt:lpstr>
      <vt:lpstr>Зміст</vt:lpstr>
      <vt:lpstr>Карта Франції</vt:lpstr>
      <vt:lpstr>Слайд 4</vt:lpstr>
      <vt:lpstr>Франція</vt:lpstr>
      <vt:lpstr>Слайд 6</vt:lpstr>
      <vt:lpstr>Слайд 7</vt:lpstr>
      <vt:lpstr>Національний склад</vt:lpstr>
      <vt:lpstr>Промисловість </vt:lpstr>
      <vt:lpstr>Транспорт</vt:lpstr>
      <vt:lpstr>Сільське господарство</vt:lpstr>
      <vt:lpstr>ЕЙФЕЛЕВА ВЕЖА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Vetal</cp:lastModifiedBy>
  <cp:revision>71</cp:revision>
  <cp:lastPrinted>1601-01-01T00:00:00Z</cp:lastPrinted>
  <dcterms:created xsi:type="dcterms:W3CDTF">1601-01-01T00:00:00Z</dcterms:created>
  <dcterms:modified xsi:type="dcterms:W3CDTF">2014-12-18T22:21:48Z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