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3" r:id="rId11"/>
    <p:sldId id="267" r:id="rId12"/>
    <p:sldId id="264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05.02.2014</a:t>
            </a:fld>
            <a:endParaRPr lang="uk-UA"/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2" name="Місце для нижнього колонтитула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05.02.2014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05.02.2014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05.02.2014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05.02.2014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05.02.2014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Прямокут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05.02.2014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05.02.2014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05.02.2014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9" name="Місце для дати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05.02.2014</a:t>
            </a:fld>
            <a:endParaRPr lang="uk-UA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uk-U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Клацніть піктограму, щоб додати зображення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93959E6-847B-4937-8C3D-49CDB5BA4EF3}" type="datetimeFigureOut">
              <a:rPr lang="uk-UA" smtClean="0"/>
              <a:pPr/>
              <a:t>05.02.2014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93959E6-847B-4937-8C3D-49CDB5BA4EF3}" type="datetimeFigureOut">
              <a:rPr lang="uk-UA" smtClean="0"/>
              <a:pPr/>
              <a:t>05.02.2014</a:t>
            </a:fld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Велика Британія</a:t>
            </a:r>
            <a:endParaRPr lang="uk-UA" dirty="0"/>
          </a:p>
        </p:txBody>
      </p:sp>
      <p:pic>
        <p:nvPicPr>
          <p:cNvPr id="13314" name="Picture 2" descr="Файл:Flag of the United Kingdo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714620"/>
            <a:ext cx="762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Сполучене Королівство відрізняється, навіть серед країн західної Європи, малою долею населення (близько 2%), зайнятого в сільському господарстві. Британське сільське господарство інтенсивне та комерційне, з високим рівнем механізації. Його підтримка спочатку національною політикою, а згодом і Єдиною сільськогосподарською політикою (ЄСП) ЄС, призвела до того, що продуктивність виробництва деякої сільськогосподарської продукції перевищила попит. Зайнятість в сільському господарстві поступово знизилася, а, із запровадження політики скорочення надлишків, ця тенденція, ймовірно, продовжуватиметься.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expres.ua/gfx/world/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643314"/>
            <a:ext cx="2790825" cy="2381250"/>
          </a:xfrm>
          <a:prstGeom prst="rect">
            <a:avLst/>
          </a:prstGeom>
          <a:noFill/>
        </p:spPr>
      </p:pic>
      <p:pic>
        <p:nvPicPr>
          <p:cNvPr id="37892" name="Picture 4" descr="http://fakty.ictv.ua/public/images/gallery/2012/06/03/thumbnail-20120603124813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714488"/>
            <a:ext cx="2857500" cy="2286001"/>
          </a:xfrm>
          <a:prstGeom prst="rect">
            <a:avLst/>
          </a:prstGeom>
          <a:noFill/>
        </p:spPr>
      </p:pic>
      <p:pic>
        <p:nvPicPr>
          <p:cNvPr id="37894" name="Picture 6" descr="http://st.coinshome.net/coin-image-1_%D0%9F%D0%B5%D0%BD%D1%96-%D0%91%D1%80%D0%BE%D0%BD%D0%B7%D0%B0-%D0%92%D0%B5%D0%BB%D0%B8%D0%BA%D0%B0_%D0%91%D1%80%D0%B8%D1%82%D0%B0%D0%BD%D1%96%D1%8F_(1922_)-600-300-ZvLBwcI0JKcAAAEng61aOK3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429132"/>
            <a:ext cx="4071966" cy="2035983"/>
          </a:xfrm>
          <a:prstGeom prst="rect">
            <a:avLst/>
          </a:prstGeom>
          <a:noFill/>
        </p:spPr>
      </p:pic>
      <p:sp>
        <p:nvSpPr>
          <p:cNvPr id="7" name="Прямокутник 6"/>
          <p:cNvSpPr/>
          <p:nvPr/>
        </p:nvSpPr>
        <p:spPr>
          <a:xfrm>
            <a:off x="0" y="571480"/>
            <a:ext cx="88582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uk-UA" sz="48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Королева Великої Британії</a:t>
            </a:r>
            <a:endParaRPr lang="uk-UA" sz="48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Сполучене Королівство має відносно обмежені запаси економічно цінних мінеральних ресурсів. Тут видобувають деякі важливі метали, в особливості олово, яке забезпечує місцевий попит наполовину, і цинк. Є достатні постачання неметалічних мінералів, зокрема піску, гравію, вапняку, доломіту, крейди, сланцю, бариту, тальку, глини і глинистого сланцю.</a:t>
            </a:r>
          </a:p>
          <a:p>
            <a:pPr>
              <a:buNone/>
            </a:pPr>
            <a:r>
              <a:rPr lang="uk-UA" dirty="0" smtClean="0"/>
              <a:t>Британія має більше важливих енергетичних ресурсів, ніж більшість інших країн Європейського Союзу, в особливості нафту, природний газ, і вугілля.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lh6.googleusercontent.com/-Dxr8hHBdRKU/Tkazuh8FI7I/AAAAAAAAtSk/_UiyKBfBx7Q/photoreport_561_521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00372"/>
            <a:ext cx="4332337" cy="3357562"/>
          </a:xfrm>
          <a:prstGeom prst="rect">
            <a:avLst/>
          </a:prstGeom>
          <a:noFill/>
        </p:spPr>
      </p:pic>
      <p:pic>
        <p:nvPicPr>
          <p:cNvPr id="38916" name="Picture 4" descr="Файл:AC Cobra (Centropolis Laval 20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4500594" cy="2548462"/>
          </a:xfrm>
          <a:prstGeom prst="rect">
            <a:avLst/>
          </a:prstGeom>
          <a:noFill/>
        </p:spPr>
      </p:pic>
      <p:pic>
        <p:nvPicPr>
          <p:cNvPr id="38918" name="Picture 6" descr="Файл:1930 Bentley Speed Six Nutting Cou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85728"/>
            <a:ext cx="3500462" cy="2625347"/>
          </a:xfrm>
          <a:prstGeom prst="rect">
            <a:avLst/>
          </a:prstGeom>
          <a:noFill/>
        </p:spPr>
      </p:pic>
      <p:pic>
        <p:nvPicPr>
          <p:cNvPr id="38920" name="Picture 8" descr="Файл:Jaguar MK II, Bj 1963 (Sommer 2000) r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643314"/>
            <a:ext cx="3786214" cy="2532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607536" y="2143116"/>
            <a:ext cx="385092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Дякуємо за увагу !</a:t>
            </a:r>
          </a:p>
          <a:p>
            <a:pPr algn="ctr"/>
            <a:r>
              <a:rPr lang="uk-UA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Підготували </a:t>
            </a:r>
          </a:p>
          <a:p>
            <a:pPr algn="ctr"/>
            <a:r>
              <a:rPr lang="uk-UA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Учні 6(10)-А класу</a:t>
            </a:r>
          </a:p>
          <a:p>
            <a:pPr algn="ctr"/>
            <a:r>
              <a:rPr lang="uk-UA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Лихач Ігор</a:t>
            </a:r>
          </a:p>
          <a:p>
            <a:pPr algn="ctr"/>
            <a:r>
              <a:rPr lang="uk-UA" sz="32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Могилецька</a:t>
            </a:r>
            <a:r>
              <a:rPr lang="uk-UA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Уляна</a:t>
            </a:r>
            <a:endParaRPr lang="uk-UA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vi-VN" dirty="0" smtClean="0"/>
              <a:t>Велика Британія</a:t>
            </a:r>
            <a:r>
              <a:rPr lang="vi-VN" dirty="0" smtClean="0"/>
              <a:t> </a:t>
            </a:r>
            <a:r>
              <a:rPr lang="uk-UA" dirty="0" smtClean="0"/>
              <a:t>-</a:t>
            </a:r>
            <a:r>
              <a:rPr lang="de-DE" dirty="0" smtClean="0"/>
              <a:t> </a:t>
            </a:r>
            <a:r>
              <a:rPr lang="vi-VN" dirty="0" smtClean="0"/>
              <a:t>повна назва: </a:t>
            </a:r>
            <a:r>
              <a:rPr lang="vi-VN" dirty="0" smtClean="0"/>
              <a:t>Сполучене </a:t>
            </a:r>
            <a:r>
              <a:rPr lang="vi-VN" dirty="0" smtClean="0"/>
              <a:t>Королі́вство </a:t>
            </a:r>
            <a:r>
              <a:rPr lang="vi-VN" dirty="0" smtClean="0"/>
              <a:t>Великої Британії </a:t>
            </a:r>
            <a:r>
              <a:rPr lang="vi-VN" dirty="0" smtClean="0"/>
              <a:t>та </a:t>
            </a:r>
            <a:r>
              <a:rPr lang="vi-VN" dirty="0" smtClean="0"/>
              <a:t>Північної Ірландії</a:t>
            </a:r>
            <a:r>
              <a:rPr lang="vi-VN" dirty="0" smtClean="0"/>
              <a:t>, (англ.</a:t>
            </a:r>
            <a:r>
              <a:rPr lang="de-DE" dirty="0" smtClean="0"/>
              <a:t>United </a:t>
            </a:r>
            <a:r>
              <a:rPr lang="de-DE" dirty="0" err="1" smtClean="0"/>
              <a:t>Kingdom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Great </a:t>
            </a:r>
            <a:r>
              <a:rPr lang="de-DE" dirty="0" err="1" smtClean="0"/>
              <a:t>Britain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Northern </a:t>
            </a:r>
            <a:r>
              <a:rPr lang="de-DE" dirty="0" err="1" smtClean="0"/>
              <a:t>Ireland</a:t>
            </a:r>
            <a:r>
              <a:rPr lang="de-DE" dirty="0" smtClean="0"/>
              <a:t>);</a:t>
            </a:r>
            <a:r>
              <a:rPr lang="vi-VN" dirty="0" smtClean="0"/>
              <a:t>скорочено</a:t>
            </a:r>
            <a:r>
              <a:rPr lang="vi-VN" dirty="0" smtClean="0"/>
              <a:t>: </a:t>
            </a:r>
            <a:r>
              <a:rPr lang="vi-VN" dirty="0" smtClean="0"/>
              <a:t>Сполучене Королівство</a:t>
            </a:r>
            <a:r>
              <a:rPr lang="vi-VN" dirty="0" smtClean="0"/>
              <a:t>, відома також як </a:t>
            </a:r>
            <a:r>
              <a:rPr lang="vi-VN" dirty="0" smtClean="0"/>
              <a:t>Британія,Великобританія</a:t>
            </a:r>
            <a:r>
              <a:rPr lang="vi-VN" dirty="0" smtClean="0"/>
              <a:t> або й А́нглія) — суверенна держава, розташована біля північно-західного узбережжя континентальної Європи. Територія Сполученого Королівства включає острів Великобританія, частину острова Ірландія та численні невеликі острови.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Файл:Royal Coat of Arms of the United Kingdo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143000"/>
            <a:ext cx="5905500" cy="5715000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524706" y="357166"/>
            <a:ext cx="8357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Герб Великої Британії</a:t>
            </a:r>
            <a:endParaRPr lang="uk-UA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46237"/>
            <a:ext cx="8329642" cy="321152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 Північна Ірландія — єдина частина Сполученого Королівства, що має суходільний кордон з іншою суверенною країною — Республікою Ірландією. Всі інші кордони є водними: Сполучене Королівство оточене Атлантичним Океаном, Північним морем, протокою Ла-Манш </a:t>
            </a:r>
            <a:r>
              <a:rPr lang="uk-UA" dirty="0" smtClean="0"/>
              <a:t>та Ірландським </a:t>
            </a:r>
            <a:r>
              <a:rPr lang="uk-UA" dirty="0" smtClean="0"/>
              <a:t>морем.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infokart.ru/wp-content/uploads/2009/10/great-britain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96" y="64952"/>
            <a:ext cx="5715008" cy="6728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Сполучене</a:t>
            </a:r>
            <a:r>
              <a:rPr lang="ru-RU" dirty="0" smtClean="0"/>
              <a:t> </a:t>
            </a:r>
            <a:r>
              <a:rPr lang="ru-RU" dirty="0" err="1" smtClean="0"/>
              <a:t>королівство</a:t>
            </a:r>
            <a:r>
              <a:rPr lang="ru-RU" dirty="0" smtClean="0"/>
              <a:t> — </a:t>
            </a:r>
            <a:r>
              <a:rPr lang="ru-RU" dirty="0" err="1" smtClean="0"/>
              <a:t>конституційна</a:t>
            </a:r>
            <a:r>
              <a:rPr lang="ru-RU" dirty="0" smtClean="0"/>
              <a:t> </a:t>
            </a:r>
            <a:r>
              <a:rPr lang="ru-RU" dirty="0" err="1" smtClean="0"/>
              <a:t>монархія</a:t>
            </a:r>
            <a:r>
              <a:rPr lang="ru-RU" dirty="0" smtClean="0"/>
              <a:t>, яку </a:t>
            </a:r>
            <a:r>
              <a:rPr lang="ru-RU" dirty="0" err="1" smtClean="0"/>
              <a:t>очолює</a:t>
            </a:r>
            <a:r>
              <a:rPr lang="ru-RU" dirty="0" smtClean="0"/>
              <a:t> король </a:t>
            </a:r>
            <a:r>
              <a:rPr lang="ru-RU" dirty="0" err="1" smtClean="0"/>
              <a:t>або</a:t>
            </a:r>
            <a:r>
              <a:rPr lang="ru-RU" dirty="0" smtClean="0"/>
              <a:t> королева.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конституцією</a:t>
            </a:r>
            <a:r>
              <a:rPr lang="ru-RU" dirty="0" smtClean="0"/>
              <a:t> </a:t>
            </a:r>
            <a:r>
              <a:rPr lang="ru-RU" dirty="0" err="1" smtClean="0"/>
              <a:t>розуміється</a:t>
            </a:r>
            <a:r>
              <a:rPr lang="ru-RU" dirty="0" smtClean="0"/>
              <a:t>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регулюють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конституційного</a:t>
            </a:r>
            <a:r>
              <a:rPr lang="ru-RU" dirty="0" smtClean="0"/>
              <a:t> характеру. </a:t>
            </a:r>
            <a:r>
              <a:rPr lang="ru-RU" dirty="0" err="1" smtClean="0"/>
              <a:t>Сюди</a:t>
            </a:r>
            <a:r>
              <a:rPr lang="ru-RU" dirty="0" smtClean="0"/>
              <a:t> належать </a:t>
            </a:r>
            <a:r>
              <a:rPr lang="ru-RU" dirty="0" err="1" smtClean="0"/>
              <a:t>статути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акти</a:t>
            </a:r>
            <a:r>
              <a:rPr lang="ru-RU" dirty="0" smtClean="0"/>
              <a:t> </a:t>
            </a:r>
            <a:r>
              <a:rPr lang="ru-RU" dirty="0" smtClean="0"/>
              <a:t>парламенту.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lingua-room.com/wp-content/uploads/2011/10/big_b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34"/>
            <a:ext cx="9144000" cy="67371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Велика Британія — одна з найбільш економічно високорозвинених індустріальних країн світу.</a:t>
            </a:r>
          </a:p>
          <a:p>
            <a:r>
              <a:rPr lang="uk-UA" dirty="0" smtClean="0"/>
              <a:t>Провідна економіка у сфері фінансових послуг, фармакологічної і військової промисловості. Стабільні ТНК. Високоточні технології і </a:t>
            </a:r>
            <a:r>
              <a:rPr lang="uk-UA" dirty="0" err="1" smtClean="0"/>
              <a:t>хайтек</a:t>
            </a:r>
            <a:r>
              <a:rPr lang="uk-UA" dirty="0" smtClean="0"/>
              <a:t> (телекомунікації і біотехнології). Видобуток нафти і газу з Північного моря. Інновації в розробках програмного забезпечення. Гнучкі умови праці. Успішно уловлює тенденції в зниженні курсів валют. Низьке безробіття (у 2004 р. 4%).</a:t>
            </a:r>
          </a:p>
          <a:p>
            <a:r>
              <a:rPr lang="uk-UA" dirty="0" smtClean="0"/>
              <a:t>Основні галузі промисловості: машинобудівна, електрообладнання та автоматика, </a:t>
            </a:r>
            <a:r>
              <a:rPr lang="uk-UA" dirty="0" err="1" smtClean="0"/>
              <a:t>корабле-</a:t>
            </a:r>
            <a:r>
              <a:rPr lang="uk-UA" dirty="0" smtClean="0"/>
              <a:t> та авіабудівна, електроніка, металургія, хімічна, вугільна, нафтова, паперова, харчова, текстильна, легка промисловість. Розвинуті всі види сучасного транспорту.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Файл:Mourne mounta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1337"/>
            <a:ext cx="9144000" cy="5956663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340329" y="201019"/>
            <a:ext cx="84633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Гори та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кам'яний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мур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Північній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Ірландії</a:t>
            </a:r>
            <a:endParaRPr lang="uk-UA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варня">
  <a:themeElements>
    <a:clrScheme name="Ливарн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варн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варн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</TotalTime>
  <Words>51</Words>
  <Application>Microsoft Office PowerPoint</Application>
  <PresentationFormat>Екран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Ливарня</vt:lpstr>
      <vt:lpstr>Велика Британія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 Британія</dc:title>
  <dc:creator>Ingwar</dc:creator>
  <cp:lastModifiedBy>Ingwar</cp:lastModifiedBy>
  <cp:revision>5</cp:revision>
  <dcterms:created xsi:type="dcterms:W3CDTF">2014-02-04T18:29:45Z</dcterms:created>
  <dcterms:modified xsi:type="dcterms:W3CDTF">2014-02-05T20:34:32Z</dcterms:modified>
</cp:coreProperties>
</file>