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4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59" r:id="rId24"/>
    <p:sldId id="269" r:id="rId25"/>
    <p:sldId id="260" r:id="rId26"/>
    <p:sldId id="270" r:id="rId27"/>
    <p:sldId id="271" r:id="rId28"/>
    <p:sldId id="284" r:id="rId29"/>
    <p:sldId id="288" r:id="rId30"/>
    <p:sldId id="286" r:id="rId31"/>
    <p:sldId id="287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Проти</c:v>
                </c:pt>
                <c:pt idx="2">
                  <c:v>Виявили байдужість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0.83000000000000018</c:v>
                </c:pt>
                <c:pt idx="1">
                  <c:v>6.0000000000000019E-2</c:v>
                </c:pt>
                <c:pt idx="2">
                  <c:v>0.11000000000000003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2AE78-9238-43F6-AEFF-1FA75EC3D2A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2C135-89DB-4675-8124-44D82A4B0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2C135-89DB-4675-8124-44D82A4B07F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2C135-89DB-4675-8124-44D82A4B07F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Екологічні проблеми Гранітно-степового Побужжя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156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214290"/>
            <a:ext cx="87013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Ендеміки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рослини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які мешкають тільки на певній території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3270370" cy="357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28662" y="6072206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Смілка</a:t>
            </a:r>
            <a:r>
              <a:rPr lang="ru-RU" sz="2400" dirty="0" smtClean="0"/>
              <a:t> </a:t>
            </a:r>
            <a:r>
              <a:rPr lang="ru-RU" sz="2400" dirty="0" err="1" smtClean="0"/>
              <a:t>бузька</a:t>
            </a:r>
            <a:endParaRPr lang="ru-RU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142984"/>
            <a:ext cx="489384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929322" y="4714884"/>
            <a:ext cx="2622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Астрагал </a:t>
            </a:r>
            <a:r>
              <a:rPr lang="ru-RU" sz="2400" dirty="0" err="1" smtClean="0"/>
              <a:t>одеський</a:t>
            </a:r>
            <a:endParaRPr lang="ru-RU" sz="2400" dirty="0"/>
          </a:p>
        </p:txBody>
      </p:sp>
    </p:spTree>
  </p:cSld>
  <p:clrMapOvr>
    <a:masterClrMapping/>
  </p:clrMapOvr>
  <p:transition advTm="82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Реліктові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рослини, що входять до складу рослинного покриву даної країни або області, як пережитки флори минулих геологічних епох, і які знаходяться в деякій невідповідності з сучасними умовами існування.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54582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4429132"/>
            <a:ext cx="2497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Бруслина</a:t>
            </a:r>
            <a:r>
              <a:rPr lang="ru-RU" sz="2800" dirty="0" smtClean="0"/>
              <a:t> мала</a:t>
            </a:r>
            <a:endParaRPr lang="ru-RU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000240"/>
            <a:ext cx="2786082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353428" y="1428736"/>
            <a:ext cx="2790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Медунка</a:t>
            </a:r>
            <a:r>
              <a:rPr lang="ru-RU" sz="2400" dirty="0" smtClean="0"/>
              <a:t> </a:t>
            </a:r>
            <a:r>
              <a:rPr lang="ru-RU" sz="2400" dirty="0" err="1" smtClean="0"/>
              <a:t>м’якенька</a:t>
            </a:r>
            <a:endParaRPr lang="ru-RU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286256"/>
            <a:ext cx="3238505" cy="232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714744" y="3571876"/>
            <a:ext cx="2383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Хвощ великий</a:t>
            </a:r>
            <a:endParaRPr lang="ru-RU" sz="2800" dirty="0"/>
          </a:p>
        </p:txBody>
      </p:sp>
    </p:spTree>
  </p:cSld>
  <p:clrMapOvr>
    <a:masterClrMapping/>
  </p:clrMapOvr>
  <p:transition advTm="1759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56043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4786314" y="357166"/>
            <a:ext cx="435768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Всього-понад 800 видів.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Ендеміки – 60 видів.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Рослини занесені до Червоної книги України – 26 видів.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Занесені до </a:t>
            </a: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вропейського Червоного списку - 6 видів.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Рослини занесені до списку регіональної охорони – 20 видів.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932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57430"/>
            <a:ext cx="9144000" cy="841248"/>
          </a:xfrm>
        </p:spPr>
        <p:txBody>
          <a:bodyPr>
            <a:noAutofit/>
          </a:bodyPr>
          <a:lstStyle/>
          <a:p>
            <a:pPr algn="ctr"/>
            <a:r>
              <a:rPr lang="uk-UA" sz="5400" b="1" i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Знай!  Люби!  Бережи!</a:t>
            </a:r>
            <a:endParaRPr lang="ru-RU" sz="5400" b="1" i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1528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тюльпан бузький, Шренка, дібров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785794"/>
            <a:ext cx="7812088" cy="57324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142852"/>
            <a:ext cx="3666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Тюльпан </a:t>
            </a:r>
            <a:r>
              <a:rPr lang="ru-RU" sz="3200" b="1" dirty="0" err="1" smtClean="0"/>
              <a:t>бузький</a:t>
            </a:r>
            <a:endParaRPr lang="ru-RU" sz="3200" dirty="0"/>
          </a:p>
        </p:txBody>
      </p:sp>
    </p:spTree>
  </p:cSld>
  <p:clrMapOvr>
    <a:masterClrMapping/>
  </p:clrMapOvr>
  <p:transition advTm="1264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Півники борові та понтичні, фото Надії Щукіно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1142984"/>
            <a:ext cx="7885112" cy="53736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357166"/>
            <a:ext cx="6512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Сон </a:t>
            </a:r>
            <a:r>
              <a:rPr lang="ru-RU" sz="2800" b="1" dirty="0" err="1" smtClean="0"/>
              <a:t>чорніючий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або</a:t>
            </a:r>
            <a:r>
              <a:rPr lang="ru-RU" sz="2800" b="1" dirty="0" smtClean="0"/>
              <a:t> сон-трава </a:t>
            </a:r>
            <a:r>
              <a:rPr lang="ru-RU" sz="2800" b="1" dirty="0" err="1" smtClean="0"/>
              <a:t>чорніюча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 advTm="2231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557338"/>
            <a:ext cx="23050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43174" y="571480"/>
            <a:ext cx="42232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ЦИБУЛЯ РЕГЕЛЯ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1419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285860"/>
            <a:ext cx="2449513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86050" y="500042"/>
            <a:ext cx="3664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Волошка перлиста</a:t>
            </a:r>
            <a:endParaRPr lang="ru-RU" sz="3200" dirty="0"/>
          </a:p>
        </p:txBody>
      </p:sp>
    </p:spTree>
  </p:cSld>
  <p:clrMapOvr>
    <a:masterClrMapping/>
  </p:clrMapOvr>
  <p:transition advTm="117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341438"/>
            <a:ext cx="34512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43174" y="428604"/>
            <a:ext cx="3676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err="1" smtClean="0"/>
              <a:t>Мерингія</a:t>
            </a:r>
            <a:r>
              <a:rPr lang="uk-UA" sz="3600" dirty="0" smtClean="0"/>
              <a:t> бузька</a:t>
            </a:r>
            <a:endParaRPr lang="ru-RU" sz="3600" dirty="0"/>
          </a:p>
        </p:txBody>
      </p:sp>
    </p:spTree>
  </p:cSld>
  <p:clrMapOvr>
    <a:masterClrMapping/>
  </p:clrMapOvr>
  <p:transition advTm="811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142984"/>
            <a:ext cx="253047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43240" y="428604"/>
            <a:ext cx="3126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/>
              <a:t>Смілка бузька</a:t>
            </a:r>
            <a:endParaRPr lang="ru-RU" sz="3600" dirty="0"/>
          </a:p>
        </p:txBody>
      </p:sp>
    </p:spTree>
  </p:cSld>
  <p:clrMapOvr>
    <a:masterClrMapping/>
  </p:clrMapOvr>
  <p:transition advTm="1529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28" cy="707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643174" y="0"/>
            <a:ext cx="400391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Актуальність теми:</a:t>
            </a:r>
            <a:endParaRPr lang="ru-RU" sz="28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6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неповторність і унікальність краси природи Гранітно-степового Побужжя і наше ставлення до цієї перлини.</a:t>
            </a:r>
            <a:endParaRPr lang="ru-RU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Tm="823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s\00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24" y="1071546"/>
            <a:ext cx="7553325" cy="55451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357166"/>
            <a:ext cx="3863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Карагана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скіфська</a:t>
            </a:r>
            <a:endParaRPr lang="ru-RU" sz="3200" dirty="0"/>
          </a:p>
        </p:txBody>
      </p:sp>
    </p:spTree>
  </p:cSld>
  <p:clrMapOvr>
    <a:masterClrMapping/>
  </p:clrMapOvr>
  <p:transition advTm="142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s\00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812087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00364" y="285728"/>
            <a:ext cx="359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Дрік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скіфський</a:t>
            </a:r>
            <a:endParaRPr lang="ru-RU" sz="3600" dirty="0"/>
          </a:p>
        </p:txBody>
      </p:sp>
    </p:spTree>
  </p:cSld>
  <p:clrMapOvr>
    <a:masterClrMapping/>
  </p:clrMapOvr>
  <p:transition advTm="1186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48176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71802" y="285728"/>
            <a:ext cx="3228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Солодка гола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ransition advTm="2059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171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отографии В. Мирошниченко - прибрежные лу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47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500306"/>
            <a:ext cx="4000528" cy="1143000"/>
          </a:xfrm>
        </p:spPr>
        <p:txBody>
          <a:bodyPr>
            <a:normAutofit/>
          </a:bodyPr>
          <a:lstStyle/>
          <a:p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Значення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рослин</a:t>
            </a:r>
            <a:endParaRPr lang="ru-RU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 flipH="1" flipV="1">
            <a:off x="4250529" y="1964521"/>
            <a:ext cx="135732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5965041" y="1750207"/>
            <a:ext cx="1285884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572264" y="3071810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2714612" y="1643050"/>
            <a:ext cx="1285884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2143108" y="3071810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2714612" y="4286256"/>
            <a:ext cx="1500198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4251323" y="4536289"/>
            <a:ext cx="149940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6000760" y="4143380"/>
            <a:ext cx="1428760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500034" y="142852"/>
            <a:ext cx="2786082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929058" y="214290"/>
            <a:ext cx="2071702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572264" y="214290"/>
            <a:ext cx="235745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358082" y="2428868"/>
            <a:ext cx="1571636" cy="12858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858016" y="5357826"/>
            <a:ext cx="2000264" cy="12858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786182" y="5429264"/>
            <a:ext cx="2500330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14282" y="2500306"/>
            <a:ext cx="1857388" cy="12858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71472" y="5429264"/>
            <a:ext cx="2786082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142852"/>
            <a:ext cx="23574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Хвойні, виділяючи фітонциди – очищають повітря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071934" y="285728"/>
            <a:ext cx="16430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Джерело кисню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643702" y="285728"/>
            <a:ext cx="2214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Основні продукти харчування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4282" y="2714620"/>
            <a:ext cx="19288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 сировиною для промисловості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286644" y="2643182"/>
            <a:ext cx="16430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Корм для тварин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143768" y="5572140"/>
            <a:ext cx="1428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Лікарські засоби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000496" y="5715016"/>
            <a:ext cx="2071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Декоративні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85786" y="5572140"/>
            <a:ext cx="25003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Водоохоронне значення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145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714620"/>
            <a:ext cx="38188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Мої пропозиції</a:t>
            </a:r>
            <a:endParaRPr lang="ru-RU" sz="4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786082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000504"/>
            <a:ext cx="1785918" cy="2521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1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7166"/>
            <a:ext cx="5572132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Костя\Desktop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214710" cy="6338271"/>
          </a:xfrm>
          <a:prstGeom prst="rect">
            <a:avLst/>
          </a:prstGeom>
          <a:noFill/>
        </p:spPr>
      </p:pic>
    </p:spTree>
  </p:cSld>
  <p:clrMapOvr>
    <a:masterClrMapping/>
  </p:clrMapOvr>
  <p:transition advTm="18752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14290"/>
          <a:ext cx="8420132" cy="514353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05033"/>
                <a:gridCol w="2105033"/>
                <a:gridCol w="2105033"/>
                <a:gridCol w="2105033"/>
              </a:tblGrid>
              <a:tr h="187850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Ціна</a:t>
                      </a:r>
                    </a:p>
                    <a:p>
                      <a:pPr algn="ctr"/>
                      <a:r>
                        <a:rPr lang="uk-UA" dirty="0" smtClean="0"/>
                        <a:t>за 1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Кількість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Всього</a:t>
                      </a:r>
                      <a:endParaRPr lang="ru-RU" dirty="0"/>
                    </a:p>
                  </a:txBody>
                  <a:tcPr/>
                </a:tc>
              </a:tr>
              <a:tr h="1088342"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Сітілайт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4800 грн.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14400</a:t>
                      </a:r>
                      <a:r>
                        <a:rPr lang="uk-UA" baseline="0" dirty="0" smtClean="0"/>
                        <a:t> грн.</a:t>
                      </a:r>
                      <a:endParaRPr lang="ru-RU" dirty="0"/>
                    </a:p>
                  </a:txBody>
                  <a:tcPr/>
                </a:tc>
              </a:tr>
              <a:tr h="108834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Друк інформації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105 грн.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315 грн.</a:t>
                      </a:r>
                      <a:endParaRPr lang="ru-RU" dirty="0"/>
                    </a:p>
                  </a:txBody>
                  <a:tcPr/>
                </a:tc>
              </a:tr>
              <a:tr h="108834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Установка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880 грн.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2640 грн.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2910" y="5715016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Всього на 3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сітілайти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нам знадобиться  17355 грн.</a:t>
            </a:r>
            <a:endParaRPr lang="ru-RU" sz="2800" dirty="0"/>
          </a:p>
        </p:txBody>
      </p:sp>
    </p:spTree>
  </p:cSld>
  <p:clrMapOvr>
    <a:masterClrMapping/>
  </p:clrMapOvr>
  <p:transition advTm="15693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Вивчення</a:t>
            </a:r>
            <a: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b="1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громадсько</a:t>
            </a:r>
            <a:r>
              <a:rPr lang="uk-UA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ї думки щодо встановлення </a:t>
            </a:r>
            <a:r>
              <a:rPr lang="uk-UA" b="1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сітілайтів</a:t>
            </a:r>
            <a:endParaRPr lang="ru-RU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86314" y="3571876"/>
            <a:ext cx="960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83%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285992"/>
            <a:ext cx="65274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6%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071678"/>
            <a:ext cx="762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11%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847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8794" y="0"/>
            <a:ext cx="721520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Природа не визнає жартів,</a:t>
            </a: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вона завжди правдива, завжди серйозна, </a:t>
            </a: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завжди сувора;вона завжди права; </a:t>
            </a: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помилки ж і омани виходять від людей.</a:t>
            </a: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Природа - творець всіх творців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uk-UA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vi-V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Ґе́те</a:t>
            </a:r>
            <a:r>
              <a:rPr kumimoji="0" lang="uk-UA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4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485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84124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ПРАКТИЧНЕ ЗНАЧЕННЯ</a:t>
            </a:r>
            <a:endParaRPr lang="ru-RU" sz="4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685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785794"/>
            <a:ext cx="2857488" cy="5543568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Екскурсії;</a:t>
            </a:r>
            <a:br>
              <a:rPr lang="uk-UA" sz="2400" b="1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b="1" dirty="0" smtClean="0"/>
              <a:t>На уроках:</a:t>
            </a:r>
            <a:br>
              <a:rPr lang="uk-UA" sz="2400" b="1" dirty="0" smtClean="0"/>
            </a:br>
            <a:r>
              <a:rPr lang="uk-UA" sz="2000" dirty="0" smtClean="0"/>
              <a:t>біології, екології,природознавства;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b="1" dirty="0" smtClean="0"/>
              <a:t>У позакласній роботі.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ru-RU" sz="2400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600079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3587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1248"/>
          </a:xfrm>
        </p:spPr>
        <p:txBody>
          <a:bodyPr>
            <a:noAutofit/>
          </a:bodyPr>
          <a:lstStyle/>
          <a:p>
            <a:pPr algn="ctr"/>
            <a:r>
              <a:rPr lang="ru-RU" sz="5400" b="1" i="1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Висновки</a:t>
            </a:r>
            <a:r>
              <a:rPr lang="ru-RU" sz="5400" b="1" i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5400" b="1" i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1857364"/>
            <a:ext cx="835824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Мабуть, найбільшу насолоду і радість, найпалкішу любов до рідного краю, до життя - викликає природа. Вона завжди чарувала й чарує. Хвилювала й хвилює людину. Шепіт блакитної води, зелених дібров, спів дзвінкоголосих пташок, запах і розмаїття квітів – усе це дорога серцю, ні з чим незрівнянна природа рідного краю.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 повинні навчитися з вами помічати прекрасне в оточуючому середовищі, бережливо ставитися до всього живого, відчувати відповідальність перед майбутніми поколіннями за збереження природи.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366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Конкурс\Pobuzhya2-572x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357166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Казкова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земля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324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858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Земля знаменита й забута,зраджена й врятована. Земля великої краси,унікальної природи,історичних святинь української нації. Земля на ймення Гранітно-степове Побужжя.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271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6072206"/>
            <a:ext cx="506119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“Українська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Швейцарія”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06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наменитий острів Гар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28860" y="214290"/>
            <a:ext cx="4738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Знаменитий острів Гард</a:t>
            </a:r>
            <a:endParaRPr lang="ru-RU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224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ikolayiv-pobuzhzhya4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046" y="0"/>
            <a:ext cx="91500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77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357166"/>
            <a:ext cx="8312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Все  це наші простори. Наше </a:t>
            </a:r>
            <a:r>
              <a:rPr kumimoji="0" lang="uk-UA" sz="2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Гранітно</a:t>
            </a:r>
            <a:r>
              <a:rPr kumimoji="0" lang="uk-UA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– степове Побужжя.</a:t>
            </a:r>
            <a:endParaRPr kumimoji="0" lang="uk-UA" sz="4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2542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320</TotalTime>
  <Words>391</Words>
  <PresentationFormat>Экран (4:3)</PresentationFormat>
  <Paragraphs>80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Знай!  Люби!  Бережи!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Значення рослин</vt:lpstr>
      <vt:lpstr>Слайд 26</vt:lpstr>
      <vt:lpstr>Слайд 27</vt:lpstr>
      <vt:lpstr>Слайд 28</vt:lpstr>
      <vt:lpstr>Вивчення  громадської думки щодо встановлення сітілайтів</vt:lpstr>
      <vt:lpstr>ПРАКТИЧНЕ ЗНАЧЕННЯ</vt:lpstr>
      <vt:lpstr>Екскурсії;  На уроках: біології, екології,природознавства;  У позакласній роботі. </vt:lpstr>
      <vt:lpstr>Висновки: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</dc:creator>
  <cp:lastModifiedBy>Костя</cp:lastModifiedBy>
  <cp:revision>43</cp:revision>
  <dcterms:created xsi:type="dcterms:W3CDTF">2013-01-29T11:50:24Z</dcterms:created>
  <dcterms:modified xsi:type="dcterms:W3CDTF">2013-02-04T17:30:10Z</dcterms:modified>
</cp:coreProperties>
</file>