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13" autoAdjust="0"/>
  </p:normalViewPr>
  <p:slideViewPr>
    <p:cSldViewPr>
      <p:cViewPr varScale="1">
        <p:scale>
          <a:sx n="108" d="100"/>
          <a:sy n="108" d="100"/>
        </p:scale>
        <p:origin x="-10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_slavery_boy_map_africa-300x2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57280"/>
            <a:ext cx="9144000" cy="81439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285992"/>
            <a:ext cx="7772400" cy="1470025"/>
          </a:xfrm>
        </p:spPr>
        <p:txBody>
          <a:bodyPr/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Проблеми Африканського континенту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500174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Військові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конфлікти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Африці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Військові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конфлікти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Африці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коштували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континентові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мільярдів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доларів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 сума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світовим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співтовариством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африканським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країнам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З 1990 по 2005 роки в 23 державах Африки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відбувалися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військові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конфлікти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щорічно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витрачалося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18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мільярдів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доларів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побудувати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тисячі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шкіл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лікарень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кілометри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доріг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сказати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Африка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буде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проблемною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територію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приймали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незалежність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врахували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етнічного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аспекту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призвело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поглиблення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суперечки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етнічними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групами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того.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outh-suda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786190"/>
            <a:ext cx="3408367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udan_bigpicture_com_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740211"/>
            <a:ext cx="3543864" cy="2403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Голод у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Східній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Африці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регіоні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розташованому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Сомалійського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півострова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останніх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десятиліть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неодноразово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катастрофи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голодом.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1980-х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екстремальної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посухи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політичної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бездіяльності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Ефіопії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загинуло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мільйона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Голод 2011 року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значній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мірі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викликаний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поспіль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вельми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слабкими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сезонами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дощів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через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сільськогосподарський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сезон 2010/2011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посушливим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1950/1951 року.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грудні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2010 року,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недостатньо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сильного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осіннього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сезону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дощів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справа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дійшла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врожаю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сезон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дощів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припадає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ранню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весну,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почався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надто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пізно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нестійким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областях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випало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30%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звичних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опадів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смертність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худоби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досягла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місцями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60%.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Різко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впало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молока,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важливого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продукту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Голодує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африканців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низьким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продовольчих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вони 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придбати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високі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подекуди ціни зростають до 500%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un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714752"/>
            <a:ext cx="3429024" cy="2368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gumpo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643314"/>
            <a:ext cx="3548067" cy="2400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Снід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африканців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живуть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ВІЛ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СНІДом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становить 25,3 млн.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У 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африканських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інфіковано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15%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дорослого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СНІД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забере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третини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тих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африканців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Африці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проживає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70%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дорослих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80%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ВІЛ-інфікованих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всьому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Африці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жило три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чверті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тих,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помер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СНІДу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моменту початку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епідемії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СНІДу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померло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20 млн.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913987"/>
            <a:ext cx="3286148" cy="2186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thumbnail-20111031182847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857628"/>
            <a:ext cx="28575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frica_war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3495219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62578128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4100" y="0"/>
            <a:ext cx="3879900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835968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78270"/>
            <a:ext cx="4323817" cy="2879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omal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2714620"/>
            <a:ext cx="3105150" cy="3781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612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12517" cy="2339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frika_250x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14290"/>
            <a:ext cx="3476641" cy="2781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olod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571876"/>
            <a:ext cx="3769241" cy="2854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1b901d4b2ca53e43b5d9b6ed5cc83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929066"/>
            <a:ext cx="3102239" cy="2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1536" y="0"/>
            <a:ext cx="1010330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35743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Виконав:</a:t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Учень 10-В класу</a:t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Мельниченко Віталій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298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Проблеми Африканського континенту</vt:lpstr>
      <vt:lpstr>Військові конфлікти в Африці</vt:lpstr>
      <vt:lpstr>Голод у Східній Африці</vt:lpstr>
      <vt:lpstr>Снід</vt:lpstr>
      <vt:lpstr>Слайд 5</vt:lpstr>
      <vt:lpstr>Слайд 6</vt:lpstr>
      <vt:lpstr>Виконав: Учень 10-В класу Мельниченко Віталій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Проблеми Африканського континенту</dc:title>
  <dc:creator>Sasha</dc:creator>
  <cp:lastModifiedBy>Sasha</cp:lastModifiedBy>
  <cp:revision>13</cp:revision>
  <dcterms:created xsi:type="dcterms:W3CDTF">2013-05-13T13:06:28Z</dcterms:created>
  <dcterms:modified xsi:type="dcterms:W3CDTF">2013-05-13T15:09:27Z</dcterms:modified>
</cp:coreProperties>
</file>