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DE9"/>
    <a:srgbClr val="D280D4"/>
    <a:srgbClr val="D46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2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1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A66BD-DB79-4C91-A183-C66BC0EE56C9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5BB8A-89A1-4F8B-A053-86BB8136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9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www.sunhome.ru/UsersGallery/wallpapers/216/kanada_fot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5696" y="-19651"/>
            <a:ext cx="4704687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К</a:t>
            </a:r>
            <a:r>
              <a:rPr lang="ru-RU" sz="1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анада</a:t>
            </a:r>
            <a:endParaRPr lang="ru-RU" sz="1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801262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Столица - Оттава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6492" y="4355217"/>
            <a:ext cx="3105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Площа</a:t>
            </a:r>
            <a:r>
              <a:rPr lang="ru-RU" sz="2400" b="1" dirty="0" smtClean="0"/>
              <a:t> - 9 </a:t>
            </a:r>
            <a:r>
              <a:rPr lang="ru-RU" sz="2400" b="1" dirty="0"/>
              <a:t>984 670 км²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68151"/>
            <a:ext cx="310860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err="1" smtClean="0"/>
              <a:t>Населення</a:t>
            </a:r>
            <a:r>
              <a:rPr lang="ru-RU" sz="2300" b="1" dirty="0" smtClean="0"/>
              <a:t> - 33 </a:t>
            </a:r>
            <a:r>
              <a:rPr lang="ru-RU" sz="2300" b="1" dirty="0"/>
              <a:t>664 </a:t>
            </a:r>
            <a:r>
              <a:rPr lang="ru-RU" sz="2300" b="1" dirty="0" smtClean="0"/>
              <a:t>000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27786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2184" y="24928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1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Кана́да</a:t>
            </a:r>
            <a:r>
              <a:rPr kumimoji="0" lang="fr-FR" sz="2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 — країна, що займає північну частину Північної Америки — та майже половину площі континенту, простягаючись від Атлантичного океану на сході до Тихого океану на заході. </a:t>
            </a:r>
            <a:endParaRPr kumimoji="0" lang="fr-FR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21"/>
            <a:ext cx="4727848" cy="236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58"/>
            <a:ext cx="4340702" cy="63119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2184" y="442976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/>
              <a:t>Це друга за площею країна світу яка поступається лише Росії</a:t>
            </a:r>
            <a:r>
              <a:rPr lang="uk-UA" sz="2400" dirty="0"/>
              <a:t>.</a:t>
            </a:r>
            <a:r>
              <a:rPr lang="fr-FR" sz="2400" dirty="0"/>
              <a:t> Канада межує зі Сполученими Штатами Америки на півдні та північному-заході та має морські кордони з </a:t>
            </a:r>
            <a:r>
              <a:rPr lang="fr-FR" sz="2400" dirty="0" smtClean="0"/>
              <a:t>Францією</a:t>
            </a:r>
            <a:r>
              <a:rPr lang="uk-UA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56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DE9">
            <a:alpha val="9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82166"/>
            <a:ext cx="7520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0" i="1" u="none" dirty="0" smtClean="0">
                <a:effectLst/>
                <a:latin typeface="Consolas" pitchFamily="49" charset="0"/>
                <a:cs typeface="Consolas" pitchFamily="49" charset="0"/>
              </a:rPr>
              <a:t>Вежа </a:t>
            </a:r>
            <a:r>
              <a:rPr lang="ru-RU" sz="4000" b="0" i="1" u="none" dirty="0" err="1" smtClean="0">
                <a:effectLst/>
                <a:latin typeface="Consolas" pitchFamily="49" charset="0"/>
                <a:cs typeface="Consolas" pitchFamily="49" charset="0"/>
              </a:rPr>
              <a:t>Сі</a:t>
            </a:r>
            <a:r>
              <a:rPr lang="ru-RU" sz="4000" b="0" i="1" u="none" dirty="0" smtClean="0">
                <a:effectLst/>
                <a:latin typeface="Consolas" pitchFamily="49" charset="0"/>
                <a:cs typeface="Consolas" pitchFamily="49" charset="0"/>
              </a:rPr>
              <a:t>-</a:t>
            </a:r>
            <a:r>
              <a:rPr lang="uk-UA" sz="4000" i="1" dirty="0" err="1" smtClean="0">
                <a:latin typeface="Consolas" pitchFamily="49" charset="0"/>
                <a:cs typeface="Consolas" pitchFamily="49" charset="0"/>
              </a:rPr>
              <a:t>Ен</a:t>
            </a:r>
            <a:r>
              <a:rPr lang="ru-RU" sz="4000" b="0" i="1" u="none" dirty="0" smtClean="0"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lang="ru-RU" sz="4000" b="0" i="1" u="none" smtClean="0">
                <a:effectLst/>
                <a:latin typeface="Consolas" pitchFamily="49" charset="0"/>
                <a:cs typeface="Consolas" pitchFamily="49" charset="0"/>
              </a:rPr>
              <a:t>Тауер</a:t>
            </a:r>
            <a:r>
              <a:rPr lang="ru-RU" sz="4000" b="0" i="1" u="none" baseline="0" dirty="0" smtClean="0"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lang="ru-RU" sz="4000" b="0" i="1" u="none" baseline="0" dirty="0" smtClean="0">
                <a:effectLst/>
                <a:latin typeface="Consolas" pitchFamily="49" charset="0"/>
                <a:cs typeface="Consolas" pitchFamily="49" charset="0"/>
              </a:rPr>
              <a:t>в </a:t>
            </a:r>
            <a:r>
              <a:rPr lang="ru-RU" sz="4000" b="0" i="1" u="none" dirty="0" smtClean="0">
                <a:effectLst/>
                <a:latin typeface="Consolas" pitchFamily="49" charset="0"/>
                <a:cs typeface="Consolas" pitchFamily="49" charset="0"/>
              </a:rPr>
              <a:t>Торонто</a:t>
            </a:r>
            <a:endParaRPr lang="ru-RU" sz="4000" b="0" i="1" u="none" dirty="0">
              <a:effectLst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85138" y="820287"/>
            <a:ext cx="47073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найвища</a:t>
            </a:r>
            <a:r>
              <a:rPr lang="ru-RU" sz="2400" dirty="0" smtClean="0"/>
              <a:t> </a:t>
            </a:r>
            <a:r>
              <a:rPr lang="ru-RU" sz="2400" dirty="0" err="1"/>
              <a:t>телевежа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 до 2007 р.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висота</a:t>
            </a:r>
            <a:r>
              <a:rPr lang="ru-RU" sz="2400" dirty="0"/>
              <a:t> 553 метра. Вона </a:t>
            </a:r>
            <a:r>
              <a:rPr lang="ru-RU" sz="2400" dirty="0" err="1"/>
              <a:t>перебуває</a:t>
            </a:r>
            <a:r>
              <a:rPr lang="ru-RU" sz="2400" dirty="0"/>
              <a:t> в </a:t>
            </a:r>
            <a:r>
              <a:rPr lang="ru-RU" sz="2400" dirty="0" err="1"/>
              <a:t>канадському</a:t>
            </a:r>
            <a:r>
              <a:rPr lang="ru-RU" sz="2400" dirty="0"/>
              <a:t> </a:t>
            </a:r>
            <a:r>
              <a:rPr lang="ru-RU" sz="2400" dirty="0" err="1"/>
              <a:t>місті</a:t>
            </a:r>
            <a:r>
              <a:rPr lang="ru-RU" sz="2400" dirty="0"/>
              <a:t> Торонто, у </a:t>
            </a:r>
            <a:r>
              <a:rPr lang="ru-RU" sz="2400" dirty="0" err="1"/>
              <a:t>провінції</a:t>
            </a:r>
            <a:r>
              <a:rPr lang="ru-RU" sz="2400" dirty="0"/>
              <a:t> </a:t>
            </a:r>
            <a:r>
              <a:rPr lang="ru-RU" sz="2400" dirty="0" err="1"/>
              <a:t>Онтаріо</a:t>
            </a:r>
            <a:r>
              <a:rPr lang="ru-RU" sz="2400" dirty="0"/>
              <a:t> й є головною </a:t>
            </a:r>
            <a:r>
              <a:rPr lang="ru-RU" sz="2400" dirty="0" err="1"/>
              <a:t>визначною</a:t>
            </a:r>
            <a:r>
              <a:rPr lang="ru-RU" sz="2400" dirty="0"/>
              <a:t> </a:t>
            </a:r>
            <a:r>
              <a:rPr lang="ru-RU" sz="2400" dirty="0" err="1"/>
              <a:t>пам`яткою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" y="790052"/>
            <a:ext cx="4159451" cy="31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4561" y="4049719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Щороку</a:t>
            </a:r>
            <a:r>
              <a:rPr lang="ru-RU" sz="3600" dirty="0" smtClean="0"/>
              <a:t> Си-Эн Тауэр </a:t>
            </a:r>
            <a:r>
              <a:rPr lang="ru-RU" sz="3600" dirty="0" err="1" smtClean="0"/>
              <a:t>відвідують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понад</a:t>
            </a:r>
            <a:r>
              <a:rPr lang="ru-RU" sz="3600" dirty="0" smtClean="0"/>
              <a:t> 2 </a:t>
            </a:r>
            <a:r>
              <a:rPr lang="ru-RU" sz="3600" dirty="0" err="1" smtClean="0"/>
              <a:t>мільйона</a:t>
            </a:r>
            <a:r>
              <a:rPr lang="ru-RU" sz="3600" dirty="0" smtClean="0"/>
              <a:t> </a:t>
            </a:r>
            <a:r>
              <a:rPr lang="ru-RU" sz="3600" dirty="0" err="1" smtClean="0"/>
              <a:t>туристів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17" y="3485165"/>
            <a:ext cx="4687421" cy="326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6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2091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latin typeface="Arial"/>
              </a:rPr>
              <a:t>Екстремальний</a:t>
            </a:r>
            <a:r>
              <a:rPr lang="ru-RU" sz="3600" b="1" i="1" dirty="0" smtClean="0">
                <a:latin typeface="Arial"/>
              </a:rPr>
              <a:t> </a:t>
            </a:r>
            <a:r>
              <a:rPr lang="ru-RU" sz="3600" b="1" i="1" dirty="0" err="1" smtClean="0">
                <a:latin typeface="Arial"/>
              </a:rPr>
              <a:t>атракціон</a:t>
            </a:r>
            <a:r>
              <a:rPr lang="ru-RU" sz="3600" b="1" i="1" dirty="0" smtClean="0">
                <a:latin typeface="Arial"/>
              </a:rPr>
              <a:t> у </a:t>
            </a:r>
            <a:r>
              <a:rPr lang="ru-RU" sz="3600" b="1" i="1" dirty="0" err="1" smtClean="0">
                <a:latin typeface="Arial"/>
              </a:rPr>
              <a:t>Канаді</a:t>
            </a:r>
            <a:endParaRPr lang="ru-RU" sz="3600" b="1" i="1" u="sng" dirty="0">
              <a:effectLst/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2773809"/>
            <a:ext cx="5537601" cy="404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46520" y="2782557"/>
            <a:ext cx="356305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Спеціально</a:t>
            </a:r>
            <a:r>
              <a:rPr lang="ru-RU" sz="2200" dirty="0" smtClean="0"/>
              <a:t> </a:t>
            </a:r>
            <a:r>
              <a:rPr lang="ru-RU" sz="2200" dirty="0" err="1"/>
              <a:t>підготовлений</a:t>
            </a:r>
            <a:r>
              <a:rPr lang="ru-RU" sz="2200" dirty="0"/>
              <a:t> </a:t>
            </a:r>
            <a:r>
              <a:rPr lang="ru-RU" sz="2200" dirty="0" err="1"/>
              <a:t>інструктор</a:t>
            </a:r>
            <a:r>
              <a:rPr lang="ru-RU" sz="2200" dirty="0"/>
              <a:t> </a:t>
            </a:r>
            <a:r>
              <a:rPr lang="ru-RU" sz="2200" dirty="0" smtClean="0"/>
              <a:t>буде </a:t>
            </a:r>
            <a:r>
              <a:rPr lang="ru-RU" sz="2200" dirty="0" err="1"/>
              <a:t>навчати</a:t>
            </a:r>
            <a:r>
              <a:rPr lang="ru-RU" sz="2200" dirty="0"/>
              <a:t> </a:t>
            </a:r>
            <a:r>
              <a:rPr lang="ru-RU" sz="2200" dirty="0" err="1"/>
              <a:t>учасників</a:t>
            </a:r>
            <a:r>
              <a:rPr lang="ru-RU" sz="2200" dirty="0"/>
              <a:t> </a:t>
            </a:r>
            <a:r>
              <a:rPr lang="ru-RU" sz="2200" dirty="0" err="1"/>
              <a:t>перебороти</a:t>
            </a:r>
            <a:r>
              <a:rPr lang="ru-RU" sz="2200" dirty="0"/>
              <a:t> </a:t>
            </a:r>
            <a:r>
              <a:rPr lang="ru-RU" sz="2200" dirty="0" err="1"/>
              <a:t>свій</a:t>
            </a:r>
            <a:r>
              <a:rPr lang="ru-RU" sz="2200" dirty="0"/>
              <a:t> страх і </a:t>
            </a:r>
            <a:r>
              <a:rPr lang="ru-RU" sz="2200" dirty="0" err="1"/>
              <a:t>відкинутися</a:t>
            </a:r>
            <a:r>
              <a:rPr lang="ru-RU" sz="2200" dirty="0"/>
              <a:t> над просторами Торонто, </a:t>
            </a:r>
            <a:endParaRPr lang="ru-RU" sz="2200" dirty="0" smtClean="0"/>
          </a:p>
          <a:p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/>
              <a:t>повною</a:t>
            </a:r>
            <a:r>
              <a:rPr lang="ru-RU" sz="2200" dirty="0"/>
              <a:t> </a:t>
            </a:r>
            <a:r>
              <a:rPr lang="ru-RU" sz="2200" dirty="0" err="1"/>
              <a:t>мірою</a:t>
            </a:r>
            <a:r>
              <a:rPr lang="ru-RU" sz="2200" dirty="0"/>
              <a:t> </a:t>
            </a:r>
            <a:r>
              <a:rPr lang="ru-RU" sz="2200" dirty="0" err="1"/>
              <a:t>насолодиться</a:t>
            </a:r>
            <a:r>
              <a:rPr lang="ru-RU" sz="2200" dirty="0"/>
              <a:t> </a:t>
            </a:r>
            <a:r>
              <a:rPr lang="ru-RU" sz="2200" dirty="0" err="1"/>
              <a:t>захоплюючим</a:t>
            </a:r>
            <a:r>
              <a:rPr lang="ru-RU" sz="2200" dirty="0"/>
              <a:t> видом на озеро </a:t>
            </a:r>
            <a:r>
              <a:rPr lang="ru-RU" sz="2200" dirty="0" err="1"/>
              <a:t>Онтаріо</a:t>
            </a:r>
            <a:r>
              <a:rPr lang="ru-RU" sz="2200" dirty="0"/>
              <a:t> й </a:t>
            </a:r>
            <a:r>
              <a:rPr lang="ru-RU" sz="2200" dirty="0" err="1"/>
              <a:t>гарне</a:t>
            </a:r>
            <a:r>
              <a:rPr lang="ru-RU" sz="2200" dirty="0"/>
              <a:t> </a:t>
            </a:r>
            <a:r>
              <a:rPr lang="ru-RU" sz="2200" dirty="0" err="1"/>
              <a:t>місто</a:t>
            </a:r>
            <a:r>
              <a:rPr lang="ru-RU" sz="2200" dirty="0"/>
              <a:t>. </a:t>
            </a:r>
            <a:r>
              <a:rPr lang="ru-RU" sz="2200" dirty="0" err="1" smtClean="0"/>
              <a:t>тривалістю</a:t>
            </a:r>
            <a:r>
              <a:rPr lang="ru-RU" sz="2200" dirty="0" smtClean="0"/>
              <a:t> </a:t>
            </a:r>
            <a:r>
              <a:rPr lang="ru-RU" sz="2200" dirty="0" err="1"/>
              <a:t>прогулянки</a:t>
            </a:r>
            <a:r>
              <a:rPr lang="ru-RU" sz="2200" dirty="0"/>
              <a:t> </a:t>
            </a:r>
            <a:r>
              <a:rPr lang="ru-RU" sz="2200" dirty="0" err="1"/>
              <a:t>близько</a:t>
            </a:r>
            <a:r>
              <a:rPr lang="ru-RU" sz="2200" dirty="0"/>
              <a:t> 30 </a:t>
            </a:r>
            <a:r>
              <a:rPr lang="ru-RU" sz="2200" dirty="0" err="1" smtClean="0"/>
              <a:t>хвилин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79910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 1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2011 року в </a:t>
            </a:r>
            <a:r>
              <a:rPr lang="ru-RU" sz="2400" dirty="0" err="1" smtClean="0"/>
              <a:t>Канаді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екстремальний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атракціон</a:t>
            </a:r>
            <a:r>
              <a:rPr lang="ru-RU" sz="2400" dirty="0" smtClean="0"/>
              <a:t>, у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шукачі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гострих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відчуттів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 err="1" smtClean="0"/>
              <a:t>ходити</a:t>
            </a:r>
            <a:r>
              <a:rPr lang="ru-RU" sz="2400" dirty="0" smtClean="0"/>
              <a:t> по краю </a:t>
            </a:r>
            <a:r>
              <a:rPr lang="ru-RU" sz="2400" dirty="0" err="1" smtClean="0"/>
              <a:t>даху</a:t>
            </a:r>
            <a:r>
              <a:rPr lang="ru-RU" sz="2400" dirty="0" smtClean="0"/>
              <a:t> головного </a:t>
            </a:r>
            <a:r>
              <a:rPr lang="ru-RU" sz="2400" dirty="0" err="1" smtClean="0"/>
              <a:t>кільця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вежі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висоті</a:t>
            </a:r>
            <a:r>
              <a:rPr lang="ru-RU" sz="2400" dirty="0" smtClean="0"/>
              <a:t> 356 </a:t>
            </a:r>
            <a:r>
              <a:rPr lang="ru-RU" sz="2400" dirty="0" err="1" smtClean="0"/>
              <a:t>метрів</a:t>
            </a:r>
            <a:r>
              <a:rPr lang="ru-RU" sz="2400" dirty="0" smtClean="0"/>
              <a:t> над землею. </a:t>
            </a:r>
            <a:r>
              <a:rPr lang="ru-RU" sz="2400" dirty="0" err="1" smtClean="0"/>
              <a:t>Відвідувачі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групами</a:t>
            </a:r>
            <a:r>
              <a:rPr lang="ru-RU" sz="2400" dirty="0" smtClean="0"/>
              <a:t> по </a:t>
            </a:r>
            <a:r>
              <a:rPr lang="ru-RU" sz="2400" dirty="0" err="1" smtClean="0"/>
              <a:t>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металевому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даху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пристебнуті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страхувальними</a:t>
            </a:r>
            <a:r>
              <a:rPr lang="ru-RU" sz="2400" dirty="0" smtClean="0"/>
              <a:t> тросами.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6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DE9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49588" y="353774"/>
            <a:ext cx="5502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Озеро </a:t>
            </a:r>
            <a:r>
              <a:rPr lang="ru-RU" sz="2000" dirty="0" err="1" smtClean="0"/>
              <a:t>Луїз</a:t>
            </a:r>
            <a:r>
              <a:rPr lang="ru-RU" sz="2000" dirty="0" smtClean="0"/>
              <a:t> - </a:t>
            </a:r>
            <a:r>
              <a:rPr lang="ru-RU" sz="2000" dirty="0" err="1" smtClean="0"/>
              <a:t>льодовикове</a:t>
            </a:r>
            <a:r>
              <a:rPr lang="ru-RU" sz="2000" dirty="0" smtClean="0"/>
              <a:t> озеро в </a:t>
            </a:r>
            <a:r>
              <a:rPr lang="ru-RU" sz="2000" dirty="0" err="1" smtClean="0"/>
              <a:t>національному</a:t>
            </a:r>
            <a:r>
              <a:rPr lang="ru-RU" sz="2000" dirty="0" smtClean="0"/>
              <a:t> парку </a:t>
            </a:r>
            <a:r>
              <a:rPr lang="ru-RU" sz="2000" dirty="0" err="1" smtClean="0"/>
              <a:t>Банф</a:t>
            </a:r>
            <a:r>
              <a:rPr lang="ru-RU" sz="2000" dirty="0" smtClean="0"/>
              <a:t>.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незвичайне</a:t>
            </a:r>
            <a:r>
              <a:rPr lang="ru-RU" sz="2000" dirty="0" smtClean="0"/>
              <a:t> </a:t>
            </a:r>
            <a:r>
              <a:rPr lang="ru-RU" sz="2000" dirty="0" err="1" smtClean="0"/>
              <a:t>яскраве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забарвлення</a:t>
            </a:r>
            <a:r>
              <a:rPr lang="ru-RU" sz="2000" dirty="0" smtClean="0"/>
              <a:t> вода в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породі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принесеної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струмками</a:t>
            </a:r>
            <a:r>
              <a:rPr lang="ru-RU" sz="2000" dirty="0" smtClean="0"/>
              <a:t> з </a:t>
            </a:r>
            <a:r>
              <a:rPr lang="ru-RU" sz="2000" dirty="0" err="1" smtClean="0"/>
              <a:t>льодовиків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6140" y="1949446"/>
            <a:ext cx="5506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Місцева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туристична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індустрія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пропонує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розваги</a:t>
            </a:r>
            <a:r>
              <a:rPr lang="ru-RU" sz="2000" dirty="0" smtClean="0"/>
              <a:t> на будь-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смак: </a:t>
            </a:r>
            <a:r>
              <a:rPr lang="ru-RU" sz="2000" dirty="0" err="1" smtClean="0"/>
              <a:t>кінні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велосипедні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маршрути</a:t>
            </a:r>
            <a:r>
              <a:rPr lang="ru-RU" sz="2000" dirty="0" smtClean="0"/>
              <a:t>, гольф, </a:t>
            </a:r>
            <a:r>
              <a:rPr lang="ru-RU" sz="2000" dirty="0" err="1" smtClean="0"/>
              <a:t>теніс</a:t>
            </a:r>
            <a:r>
              <a:rPr lang="ru-RU" sz="2000" dirty="0" smtClean="0"/>
              <a:t>, </a:t>
            </a:r>
            <a:r>
              <a:rPr lang="ru-RU" sz="2000" dirty="0" err="1" smtClean="0"/>
              <a:t>катання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собачих</a:t>
            </a:r>
            <a:r>
              <a:rPr lang="ru-RU" sz="2000" dirty="0" smtClean="0"/>
              <a:t> упряжках і </a:t>
            </a:r>
            <a:r>
              <a:rPr lang="ru-RU" sz="2000" dirty="0" err="1" smtClean="0"/>
              <a:t>ковзанах</a:t>
            </a:r>
            <a:r>
              <a:rPr lang="ru-RU" sz="2000" dirty="0" smtClean="0"/>
              <a:t>, </a:t>
            </a:r>
            <a:r>
              <a:rPr lang="ru-RU" sz="2000" dirty="0" err="1" smtClean="0"/>
              <a:t>альпінізм</a:t>
            </a:r>
            <a:r>
              <a:rPr lang="ru-RU" sz="2000" dirty="0" smtClean="0"/>
              <a:t>, </a:t>
            </a:r>
            <a:r>
              <a:rPr lang="ru-RU" sz="2000" dirty="0" err="1" smtClean="0"/>
              <a:t>каное</a:t>
            </a:r>
            <a:r>
              <a:rPr lang="ru-RU" sz="2000" dirty="0" smtClean="0"/>
              <a:t>, рафтинг. </a:t>
            </a:r>
            <a:r>
              <a:rPr lang="ru-RU" sz="2000" dirty="0" err="1" smtClean="0"/>
              <a:t>Поряд</a:t>
            </a:r>
            <a:r>
              <a:rPr lang="ru-RU" sz="2000" dirty="0" smtClean="0"/>
              <a:t> з озером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 великий </a:t>
            </a:r>
            <a:r>
              <a:rPr lang="ru-RU" sz="2000" dirty="0" err="1" smtClean="0"/>
              <a:t>гірськолижний</a:t>
            </a:r>
            <a:r>
              <a:rPr lang="ru-RU" sz="2000" dirty="0" smtClean="0"/>
              <a:t> курорт.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5" y="261610"/>
            <a:ext cx="3848391" cy="630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41336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/>
              <a:t>Озеро </a:t>
            </a:r>
            <a:r>
              <a:rPr lang="ru-RU" sz="2800" b="1" i="1" dirty="0" err="1" smtClean="0"/>
              <a:t>Луїз</a:t>
            </a:r>
            <a:endParaRPr lang="ru-RU" sz="28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42" y="3888438"/>
            <a:ext cx="5270854" cy="30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42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DE9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1036"/>
            <a:ext cx="92890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err="1"/>
              <a:t>Світлове</a:t>
            </a:r>
            <a:r>
              <a:rPr lang="ru-RU" sz="4000" i="1" dirty="0"/>
              <a:t> шоу </a:t>
            </a:r>
            <a:r>
              <a:rPr lang="ru-RU" sz="4000" i="1" dirty="0" err="1"/>
              <a:t>Ніагарського</a:t>
            </a:r>
            <a:r>
              <a:rPr lang="ru-RU" sz="4000" i="1" dirty="0"/>
              <a:t> </a:t>
            </a:r>
            <a:r>
              <a:rPr lang="ru-RU" sz="4000" i="1" dirty="0" err="1"/>
              <a:t>водоспаду</a:t>
            </a:r>
            <a:endParaRPr lang="ru-RU" sz="4000" i="1" dirty="0"/>
          </a:p>
          <a:p>
            <a:endParaRPr lang="ru-RU" sz="3600" b="0" i="1" dirty="0">
              <a:effectLst/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3548" y="777604"/>
            <a:ext cx="484757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 </a:t>
            </a:r>
            <a:r>
              <a:rPr lang="ru-RU" sz="2300" dirty="0" err="1" smtClean="0"/>
              <a:t>Минулого</a:t>
            </a:r>
            <a:r>
              <a:rPr lang="ru-RU" sz="2300" dirty="0" smtClean="0"/>
              <a:t> року, з початку </a:t>
            </a:r>
            <a:r>
              <a:rPr lang="ru-RU" sz="2300" dirty="0"/>
              <a:t>листопада до </a:t>
            </a:r>
            <a:r>
              <a:rPr lang="ru-RU" sz="2300" dirty="0" err="1"/>
              <a:t>першого</a:t>
            </a:r>
            <a:r>
              <a:rPr lang="ru-RU" sz="2300" dirty="0"/>
              <a:t> </a:t>
            </a:r>
            <a:r>
              <a:rPr lang="ru-RU" sz="2300" dirty="0" err="1"/>
              <a:t>тижня</a:t>
            </a:r>
            <a:r>
              <a:rPr lang="ru-RU" sz="2300" dirty="0"/>
              <a:t> </a:t>
            </a:r>
            <a:r>
              <a:rPr lang="ru-RU" sz="2300" dirty="0" err="1"/>
              <a:t>січня</a:t>
            </a:r>
            <a:r>
              <a:rPr lang="ru-RU" sz="2300" dirty="0"/>
              <a:t> </a:t>
            </a:r>
            <a:r>
              <a:rPr lang="ru-RU" sz="2300" dirty="0" err="1"/>
              <a:t>Ніагарський</a:t>
            </a:r>
            <a:r>
              <a:rPr lang="ru-RU" sz="2300" dirty="0"/>
              <a:t> </a:t>
            </a:r>
            <a:r>
              <a:rPr lang="ru-RU" sz="2300" dirty="0" err="1"/>
              <a:t>водоспад</a:t>
            </a:r>
            <a:r>
              <a:rPr lang="ru-RU" sz="2300" dirty="0"/>
              <a:t> </a:t>
            </a:r>
            <a:r>
              <a:rPr lang="ru-RU" sz="2300" dirty="0" err="1"/>
              <a:t>висвітлюється</a:t>
            </a:r>
            <a:r>
              <a:rPr lang="ru-RU" sz="2300" dirty="0"/>
              <a:t> </a:t>
            </a:r>
            <a:r>
              <a:rPr lang="ru-RU" sz="2300" dirty="0" err="1"/>
              <a:t>мільйонами</a:t>
            </a:r>
            <a:r>
              <a:rPr lang="ru-RU" sz="2300" dirty="0"/>
              <a:t> </a:t>
            </a:r>
            <a:r>
              <a:rPr lang="ru-RU" sz="2300" dirty="0" err="1"/>
              <a:t>вогнів</a:t>
            </a:r>
            <a:r>
              <a:rPr lang="ru-RU" sz="2300" dirty="0"/>
              <a:t>. </a:t>
            </a:r>
            <a:r>
              <a:rPr lang="ru-RU" sz="2300" dirty="0" err="1"/>
              <a:t>Протягом</a:t>
            </a:r>
            <a:r>
              <a:rPr lang="ru-RU" sz="2300" dirty="0"/>
              <a:t> </a:t>
            </a:r>
            <a:r>
              <a:rPr lang="ru-RU" sz="2300" dirty="0" err="1"/>
              <a:t>цих</a:t>
            </a:r>
            <a:r>
              <a:rPr lang="ru-RU" sz="2300" dirty="0"/>
              <a:t> </a:t>
            </a:r>
            <a:r>
              <a:rPr lang="ru-RU" sz="2300" dirty="0" err="1"/>
              <a:t>двох</a:t>
            </a:r>
            <a:r>
              <a:rPr lang="ru-RU" sz="2300" dirty="0"/>
              <a:t> </a:t>
            </a:r>
            <a:r>
              <a:rPr lang="ru-RU" sz="2300" dirty="0" err="1"/>
              <a:t>місяців</a:t>
            </a:r>
            <a:r>
              <a:rPr lang="ru-RU" sz="2300" dirty="0"/>
              <a:t> все </a:t>
            </a:r>
            <a:r>
              <a:rPr lang="ru-RU" sz="2300" dirty="0" err="1"/>
              <a:t>навколо</a:t>
            </a:r>
            <a:r>
              <a:rPr lang="ru-RU" sz="2300" dirty="0"/>
              <a:t> </a:t>
            </a:r>
            <a:r>
              <a:rPr lang="ru-RU" sz="2300" dirty="0" err="1"/>
              <a:t>освітлено</a:t>
            </a:r>
            <a:r>
              <a:rPr lang="ru-RU" sz="2300" dirty="0"/>
              <a:t> </a:t>
            </a:r>
            <a:r>
              <a:rPr lang="ru-RU" sz="2300" dirty="0" err="1"/>
              <a:t>більш</a:t>
            </a:r>
            <a:r>
              <a:rPr lang="ru-RU" sz="2300" dirty="0"/>
              <a:t> </a:t>
            </a:r>
            <a:r>
              <a:rPr lang="ru-RU" sz="2300" dirty="0" err="1"/>
              <a:t>ніж</a:t>
            </a:r>
            <a:r>
              <a:rPr lang="ru-RU" sz="2300" dirty="0"/>
              <a:t> 3 </a:t>
            </a:r>
            <a:r>
              <a:rPr lang="ru-RU" sz="2300" dirty="0" err="1"/>
              <a:t>мільйонами</a:t>
            </a:r>
            <a:r>
              <a:rPr lang="ru-RU" sz="2300" dirty="0"/>
              <a:t> </a:t>
            </a:r>
            <a:r>
              <a:rPr lang="ru-RU" sz="2300" dirty="0" err="1"/>
              <a:t>яскравих</a:t>
            </a:r>
            <a:r>
              <a:rPr lang="ru-RU" sz="2300" dirty="0"/>
              <a:t> </a:t>
            </a:r>
            <a:r>
              <a:rPr lang="ru-RU" sz="2300" dirty="0" err="1"/>
              <a:t>лампочок</a:t>
            </a:r>
            <a:r>
              <a:rPr lang="ru-RU" sz="2300" dirty="0"/>
              <a:t>, </a:t>
            </a:r>
            <a:r>
              <a:rPr lang="ru-RU" sz="2300" dirty="0" err="1"/>
              <a:t>створюючи</a:t>
            </a:r>
            <a:r>
              <a:rPr lang="ru-RU" sz="2300" dirty="0"/>
              <a:t> </a:t>
            </a:r>
            <a:r>
              <a:rPr lang="ru-RU" sz="2300" dirty="0" err="1" smtClean="0"/>
              <a:t>неперевершуване</a:t>
            </a:r>
            <a:r>
              <a:rPr lang="ru-RU" sz="2300" dirty="0" smtClean="0"/>
              <a:t> </a:t>
            </a:r>
            <a:r>
              <a:rPr lang="ru-RU" sz="2300" dirty="0"/>
              <a:t>шоу.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76" y="777604"/>
            <a:ext cx="4419423" cy="292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3968" y="371521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У 1925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групою</a:t>
            </a:r>
            <a:r>
              <a:rPr lang="ru-RU" sz="2400" dirty="0"/>
              <a:t> </a:t>
            </a:r>
            <a:r>
              <a:rPr lang="ru-RU" sz="2400" dirty="0" err="1"/>
              <a:t>зацікавлених</a:t>
            </a:r>
            <a:r>
              <a:rPr lang="ru-RU" sz="2400" dirty="0"/>
              <a:t> </a:t>
            </a:r>
            <a:r>
              <a:rPr lang="ru-RU" sz="2400" dirty="0" err="1"/>
              <a:t>бізнесменів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створена Рада </a:t>
            </a:r>
            <a:r>
              <a:rPr lang="ru-RU" sz="2400" dirty="0" smtClean="0"/>
              <a:t>по </a:t>
            </a:r>
            <a:r>
              <a:rPr lang="ru-RU" sz="2400" dirty="0" err="1"/>
              <a:t>в</a:t>
            </a:r>
            <a:r>
              <a:rPr lang="ru-RU" sz="2400" dirty="0" err="1" smtClean="0"/>
              <a:t>исвітленню</a:t>
            </a:r>
            <a:r>
              <a:rPr lang="ru-RU" sz="2400" dirty="0" smtClean="0"/>
              <a:t> </a:t>
            </a:r>
            <a:r>
              <a:rPr lang="ru-RU" sz="2400" dirty="0" err="1"/>
              <a:t>Ніагарського</a:t>
            </a:r>
            <a:r>
              <a:rPr lang="ru-RU" sz="2400" dirty="0"/>
              <a:t> </a:t>
            </a:r>
            <a:r>
              <a:rPr lang="ru-RU" sz="2400" dirty="0" err="1"/>
              <a:t>водоспаду</a:t>
            </a:r>
            <a:r>
              <a:rPr lang="ru-RU" sz="2400" dirty="0"/>
              <a:t>, з метою </a:t>
            </a:r>
            <a:r>
              <a:rPr lang="ru-RU" sz="2400" dirty="0" err="1"/>
              <a:t>фінансування</a:t>
            </a:r>
            <a:r>
              <a:rPr lang="ru-RU" sz="2400" dirty="0"/>
              <a:t> та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світловими</a:t>
            </a:r>
            <a:r>
              <a:rPr lang="ru-RU" sz="2400" dirty="0"/>
              <a:t> шоу та </a:t>
            </a:r>
            <a:r>
              <a:rPr lang="ru-RU" sz="2400" dirty="0" err="1"/>
              <a:t>популяризації</a:t>
            </a:r>
            <a:r>
              <a:rPr lang="ru-RU" sz="2400" dirty="0"/>
              <a:t> </a:t>
            </a:r>
            <a:r>
              <a:rPr lang="ru-RU" sz="2400" dirty="0" err="1"/>
              <a:t>водоспаду</a:t>
            </a:r>
            <a:r>
              <a:rPr lang="ru-RU" sz="2400" dirty="0"/>
              <a:t>, як </a:t>
            </a:r>
            <a:r>
              <a:rPr lang="ru-RU" sz="2400" dirty="0" err="1"/>
              <a:t>пам’ятки</a:t>
            </a:r>
            <a:r>
              <a:rPr lang="ru-RU" sz="2400" dirty="0"/>
              <a:t>. З тих </a:t>
            </a:r>
            <a:r>
              <a:rPr lang="ru-RU" sz="2400" dirty="0" err="1"/>
              <a:t>пір</a:t>
            </a:r>
            <a:r>
              <a:rPr lang="ru-RU" sz="2400" dirty="0"/>
              <a:t> потоки води </a:t>
            </a:r>
            <a:r>
              <a:rPr lang="ru-RU" sz="2400" dirty="0" err="1"/>
              <a:t>висвітлювалися</a:t>
            </a:r>
            <a:r>
              <a:rPr lang="ru-RU" sz="2400" dirty="0"/>
              <a:t>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52" y="3542442"/>
            <a:ext cx="4411038" cy="321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93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255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2013-04-02T18:56:53Z</dcterms:created>
  <dcterms:modified xsi:type="dcterms:W3CDTF">2013-04-12T10:25:34Z</dcterms:modified>
</cp:coreProperties>
</file>