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8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D138931-EC1E-4400-A2E9-45A21BD8D50B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7C8446-05C6-40E8-90AF-D5279EEF6508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ПІДГОТУВВАЛА УЧЕНИЦЯ 10-б КЛАСУ </a:t>
            </a:r>
          </a:p>
          <a:p>
            <a:r>
              <a:rPr lang="uk-UA" dirty="0" err="1" smtClean="0"/>
              <a:t>Стоколюк</a:t>
            </a:r>
            <a:r>
              <a:rPr lang="uk-UA" dirty="0" smtClean="0"/>
              <a:t> Вікторія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Бразилія</a:t>
            </a:r>
            <a:br>
              <a:rPr lang="uk-UA" dirty="0"/>
            </a:br>
            <a:endParaRPr lang="ru-RU" dirty="0"/>
          </a:p>
        </p:txBody>
      </p:sp>
      <p:pic>
        <p:nvPicPr>
          <p:cNvPr id="24578" name="Picture 2" descr="Прапор Бразил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2736304" cy="1926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580" name="Picture 4" descr="Герб Бразилії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60648"/>
            <a:ext cx="2232248" cy="2232251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Адміністративний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62736" cy="161392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Бразилія</a:t>
            </a:r>
            <a:r>
              <a:rPr lang="ru-RU" dirty="0" smtClean="0"/>
              <a:t> — </a:t>
            </a:r>
            <a:r>
              <a:rPr lang="ru-RU" dirty="0" err="1" smtClean="0"/>
              <a:t>федерація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26 </a:t>
            </a:r>
            <a:r>
              <a:rPr lang="ru-RU" dirty="0" err="1" smtClean="0"/>
              <a:t>штатів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smtClean="0"/>
              <a:t>1 федерального округу </a:t>
            </a:r>
            <a:r>
              <a:rPr lang="ru-RU" dirty="0" smtClean="0"/>
              <a:t>,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smtClean="0"/>
              <a:t>27 «</a:t>
            </a:r>
            <a:r>
              <a:rPr lang="ru-RU" dirty="0" err="1" smtClean="0"/>
              <a:t>федеративних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», </a:t>
            </a:r>
            <a:r>
              <a:rPr lang="ru-RU" dirty="0" err="1" smtClean="0"/>
              <a:t>розбитих</a:t>
            </a:r>
            <a:r>
              <a:rPr lang="ru-RU" dirty="0" smtClean="0"/>
              <a:t> на 5 </a:t>
            </a:r>
            <a:r>
              <a:rPr lang="ru-RU" dirty="0" err="1" smtClean="0"/>
              <a:t>регіонів</a:t>
            </a:r>
            <a:r>
              <a:rPr lang="ru-RU" dirty="0" smtClean="0"/>
              <a:t> для </a:t>
            </a:r>
            <a:r>
              <a:rPr lang="ru-RU" dirty="0" err="1" smtClean="0"/>
              <a:t>статистичних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4818" name="Picture 2" descr="http://upload.wikimedia.org/wikipedia/commons/thumb/4/4f/Brazil_administrative.gif/260px-Brazil_administrativ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664695"/>
            <a:ext cx="3600400" cy="361424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4293096"/>
            <a:ext cx="453650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err="1"/>
              <a:t>Регіони</a:t>
            </a:r>
            <a:r>
              <a:rPr lang="ru-RU" sz="2000" dirty="0"/>
              <a:t> </a:t>
            </a:r>
            <a:r>
              <a:rPr lang="ru-RU" sz="2000" dirty="0" err="1" smtClean="0"/>
              <a:t>Бразилії</a:t>
            </a:r>
            <a:r>
              <a:rPr lang="ru-RU" sz="2000" dirty="0" smtClean="0"/>
              <a:t> :</a:t>
            </a:r>
          </a:p>
          <a:p>
            <a:r>
              <a:rPr lang="ru-RU" sz="2000" dirty="0"/>
              <a:t>   </a:t>
            </a:r>
            <a:r>
              <a:rPr lang="ru-RU" sz="2000" dirty="0" err="1" smtClean="0"/>
              <a:t>Північ</a:t>
            </a:r>
            <a:r>
              <a:rPr lang="ru-RU" sz="2000" dirty="0" smtClean="0"/>
              <a:t>(</a:t>
            </a:r>
            <a:r>
              <a:rPr lang="ru-RU" sz="2000" dirty="0" err="1" smtClean="0"/>
              <a:t>зел</a:t>
            </a:r>
            <a:r>
              <a:rPr lang="ru-RU" sz="2000" dirty="0" smtClean="0"/>
              <a:t>.)</a:t>
            </a:r>
            <a:endParaRPr lang="ru-RU" sz="2000" dirty="0"/>
          </a:p>
          <a:p>
            <a:r>
              <a:rPr lang="ru-RU" sz="2000" dirty="0"/>
              <a:t>   </a:t>
            </a:r>
            <a:r>
              <a:rPr lang="ru-RU" sz="2000" dirty="0" err="1"/>
              <a:t>Північний</a:t>
            </a:r>
            <a:r>
              <a:rPr lang="ru-RU" sz="2000" dirty="0"/>
              <a:t> </a:t>
            </a:r>
            <a:r>
              <a:rPr lang="ru-RU" sz="2000" dirty="0" err="1" smtClean="0"/>
              <a:t>схід</a:t>
            </a:r>
            <a:r>
              <a:rPr lang="ru-RU" sz="2000" dirty="0" smtClean="0"/>
              <a:t>(ор.)</a:t>
            </a:r>
            <a:endParaRPr lang="ru-RU" sz="2000" dirty="0"/>
          </a:p>
          <a:p>
            <a:r>
              <a:rPr lang="ru-RU" sz="2000" dirty="0"/>
              <a:t>   </a:t>
            </a:r>
            <a:r>
              <a:rPr lang="ru-RU" sz="2000" dirty="0" err="1"/>
              <a:t>Південний</a:t>
            </a:r>
            <a:r>
              <a:rPr lang="ru-RU" sz="2000" dirty="0"/>
              <a:t> </a:t>
            </a:r>
            <a:r>
              <a:rPr lang="ru-RU" sz="2000" dirty="0" err="1" smtClean="0"/>
              <a:t>схід</a:t>
            </a:r>
            <a:r>
              <a:rPr lang="ru-RU" sz="2000" dirty="0" smtClean="0"/>
              <a:t>(</a:t>
            </a:r>
            <a:r>
              <a:rPr lang="ru-RU" sz="2000" dirty="0" err="1" smtClean="0"/>
              <a:t>жовт</a:t>
            </a:r>
            <a:r>
              <a:rPr lang="ru-RU" sz="2000" dirty="0" smtClean="0"/>
              <a:t>.)</a:t>
            </a:r>
            <a:endParaRPr lang="ru-RU" sz="2000" dirty="0"/>
          </a:p>
          <a:p>
            <a:r>
              <a:rPr lang="ru-RU" sz="2000" dirty="0"/>
              <a:t>   </a:t>
            </a:r>
            <a:r>
              <a:rPr lang="ru-RU" sz="2000" dirty="0" err="1" smtClean="0"/>
              <a:t>Південь</a:t>
            </a:r>
            <a:r>
              <a:rPr lang="ru-RU" sz="2000" dirty="0" smtClean="0"/>
              <a:t>(</a:t>
            </a:r>
            <a:r>
              <a:rPr lang="ru-RU" sz="2000" dirty="0" err="1" smtClean="0"/>
              <a:t>фіо</a:t>
            </a:r>
            <a:r>
              <a:rPr lang="ru-RU" sz="2000" dirty="0" smtClean="0"/>
              <a:t>.)</a:t>
            </a:r>
            <a:endParaRPr lang="ru-RU" sz="2000" dirty="0"/>
          </a:p>
          <a:p>
            <a:r>
              <a:rPr lang="ru-RU" sz="2000" dirty="0"/>
              <a:t>   </a:t>
            </a:r>
            <a:r>
              <a:rPr lang="ru-RU" sz="2000" dirty="0" err="1" smtClean="0"/>
              <a:t>Центральний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захід</a:t>
            </a:r>
            <a:r>
              <a:rPr lang="ru-RU" sz="2000" dirty="0" smtClean="0"/>
              <a:t>(роз.)</a:t>
            </a: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upload.wikimedia.org/wikipedia/commons/thumb/1/16/Boa_Viagem_%282%29_-_Recife_-_Pernambuco%2C_Brasil.jpg/200px-Boa_Viagem_%282%29_-_Recife_-_Pernambuco%2C_Bras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4084035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355976" y="260648"/>
            <a:ext cx="45720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000" dirty="0" err="1"/>
              <a:t>Пляжі</a:t>
            </a:r>
            <a:r>
              <a:rPr lang="ru-RU" sz="2000" dirty="0"/>
              <a:t> штату </a:t>
            </a:r>
            <a:r>
              <a:rPr lang="ru-RU" sz="2000" dirty="0" err="1"/>
              <a:t>Пернамбуку</a:t>
            </a:r>
            <a:r>
              <a:rPr lang="ru-RU" sz="2000" dirty="0"/>
              <a:t>, центр туризму,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грає</a:t>
            </a:r>
            <a:r>
              <a:rPr lang="ru-RU" sz="2000" dirty="0"/>
              <a:t> </a:t>
            </a:r>
            <a:r>
              <a:rPr lang="ru-RU" sz="2000" dirty="0" err="1"/>
              <a:t>значну</a:t>
            </a:r>
            <a:r>
              <a:rPr lang="ru-RU" sz="2000" dirty="0"/>
              <a:t> роль у </a:t>
            </a:r>
            <a:r>
              <a:rPr lang="ru-RU" sz="2000" dirty="0" err="1"/>
              <a:t>бразильській</a:t>
            </a:r>
            <a:r>
              <a:rPr lang="ru-RU" sz="2000" dirty="0"/>
              <a:t> </a:t>
            </a:r>
            <a:r>
              <a:rPr lang="ru-RU" sz="2000" dirty="0" err="1"/>
              <a:t>економіці</a:t>
            </a:r>
            <a:r>
              <a:rPr lang="ru-RU" sz="2000" dirty="0"/>
              <a:t>.</a:t>
            </a:r>
          </a:p>
        </p:txBody>
      </p:sp>
      <p:pic>
        <p:nvPicPr>
          <p:cNvPr id="35844" name="Picture 4" descr="http://upload.wikimedia.org/wikipedia/commons/thumb/f/f6/Coffee_Plantation.jpg/200px-Coffee_Plant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293096"/>
            <a:ext cx="5126410" cy="1948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067944" y="6237312"/>
            <a:ext cx="479009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 err="1"/>
              <a:t>Плантації</a:t>
            </a:r>
            <a:r>
              <a:rPr lang="ru-RU" sz="2000" dirty="0"/>
              <a:t> </a:t>
            </a:r>
            <a:r>
              <a:rPr lang="ru-RU" sz="2000" dirty="0" err="1"/>
              <a:t>кави</a:t>
            </a:r>
            <a:r>
              <a:rPr lang="ru-RU" sz="2000" dirty="0"/>
              <a:t>, штат </a:t>
            </a:r>
            <a:r>
              <a:rPr lang="ru-RU" sz="2000" b="1" dirty="0" err="1"/>
              <a:t>Мінас-Жерайс</a:t>
            </a:r>
            <a:endParaRPr lang="ru-RU" sz="2000" b="1" dirty="0"/>
          </a:p>
        </p:txBody>
      </p:sp>
      <p:pic>
        <p:nvPicPr>
          <p:cNvPr id="35846" name="Picture 6" descr="http://upload.wikimedia.org/wikipedia/commons/thumb/0/0e/Ponte_estaiada_Octavio_Frias_-_Sao_Paulo.jpg/200px-Ponte_estaiada_Octavio_Frias_-_Sao_Paul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212976"/>
            <a:ext cx="349129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3779912" y="3284984"/>
            <a:ext cx="457048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/>
              <a:t>Сан-Паулу, </a:t>
            </a:r>
            <a:r>
              <a:rPr lang="ru-RU" sz="2000" dirty="0" err="1"/>
              <a:t>столиця</a:t>
            </a:r>
            <a:r>
              <a:rPr lang="ru-RU" sz="2000" dirty="0"/>
              <a:t> штату </a:t>
            </a:r>
            <a:r>
              <a:rPr lang="ru-RU" sz="2000" dirty="0" err="1"/>
              <a:t>Бразилія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upload.wikimedia.org/wikipedia/commons/thumb/1/16/Rodovia_dos_Imigrantes_1.jpg/240px-Rodovia_dos_Imigrantes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3552395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95536" y="2924944"/>
            <a:ext cx="45720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000" dirty="0"/>
              <a:t>SP-160 </a:t>
            </a:r>
            <a:r>
              <a:rPr lang="ru-RU" sz="2000" dirty="0" err="1"/>
              <a:t>або</a:t>
            </a:r>
            <a:r>
              <a:rPr lang="ru-RU" sz="2000" dirty="0"/>
              <a:t> «</a:t>
            </a:r>
            <a:r>
              <a:rPr lang="ru-RU" sz="2000" dirty="0" err="1"/>
              <a:t>Шосе</a:t>
            </a:r>
            <a:r>
              <a:rPr lang="ru-RU" sz="2000" dirty="0"/>
              <a:t> </a:t>
            </a:r>
            <a:r>
              <a:rPr lang="ru-RU" sz="2000" dirty="0" err="1"/>
              <a:t>Іммігрантів</a:t>
            </a:r>
            <a:r>
              <a:rPr lang="ru-RU" sz="2000" dirty="0" smtClean="0"/>
              <a:t>»— </a:t>
            </a:r>
            <a:r>
              <a:rPr lang="ru-RU" sz="2000" dirty="0" err="1"/>
              <a:t>важлива</a:t>
            </a:r>
            <a:r>
              <a:rPr lang="ru-RU" sz="2000" dirty="0"/>
              <a:t> автодорога у </a:t>
            </a:r>
            <a:r>
              <a:rPr lang="ru-RU" sz="2000" dirty="0" err="1"/>
              <a:t>штаті</a:t>
            </a:r>
            <a:r>
              <a:rPr lang="ru-RU" sz="2000" dirty="0"/>
              <a:t> Сан-Паулу.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4725144"/>
            <a:ext cx="6048672" cy="15841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dirty="0" smtClean="0"/>
              <a:t>Дякую за увагу!</a:t>
            </a:r>
            <a:endParaRPr lang="ru-RU" sz="4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im4-tub-ua.yandex.net/i?id=392002970-0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349320" cy="610925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Брази́лія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8720" cy="1109864"/>
          </a:xfrm>
        </p:spPr>
        <p:txBody>
          <a:bodyPr>
            <a:normAutofit/>
          </a:bodyPr>
          <a:lstStyle/>
          <a:p>
            <a:r>
              <a:rPr lang="vi-VN" b="1" dirty="0" smtClean="0"/>
              <a:t>Федерати́вна </a:t>
            </a:r>
            <a:r>
              <a:rPr lang="vi-VN" b="1" dirty="0" smtClean="0"/>
              <a:t>Респу́бліка Брази́лія</a:t>
            </a:r>
            <a:r>
              <a:rPr lang="vi-VN" dirty="0" smtClean="0"/>
              <a:t> — держава </a:t>
            </a:r>
            <a:r>
              <a:rPr lang="vi-VN" dirty="0" smtClean="0"/>
              <a:t>в</a:t>
            </a:r>
            <a:r>
              <a:rPr lang="uk-UA" dirty="0" smtClean="0"/>
              <a:t> </a:t>
            </a:r>
            <a:r>
              <a:rPr lang="vi-VN" dirty="0" smtClean="0"/>
              <a:t>Південній </a:t>
            </a:r>
            <a:r>
              <a:rPr lang="vi-VN" dirty="0" smtClean="0"/>
              <a:t>Америці, </a:t>
            </a:r>
            <a:endParaRPr lang="ru-RU" dirty="0"/>
          </a:p>
        </p:txBody>
      </p:sp>
      <p:pic>
        <p:nvPicPr>
          <p:cNvPr id="1026" name="Picture 2" descr="http://upload.wikimedia.org/wikipedia/commons/thumb/b/b4/Br_map_uk.gif/240px-Br_map_u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88840"/>
            <a:ext cx="4104456" cy="4395190"/>
          </a:xfrm>
          <a:prstGeom prst="rect">
            <a:avLst/>
          </a:prstGeom>
          <a:noFill/>
        </p:spPr>
      </p:pic>
      <p:pic>
        <p:nvPicPr>
          <p:cNvPr id="1028" name="Picture 4" descr="Прапор Бразилії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36912"/>
            <a:ext cx="1944216" cy="1368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699792" y="2708920"/>
            <a:ext cx="129614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dirty="0"/>
              <a:t>П</a:t>
            </a:r>
            <a:r>
              <a:rPr lang="uk-UA" sz="2000" dirty="0" smtClean="0"/>
              <a:t>рапор</a:t>
            </a:r>
            <a:endParaRPr lang="ru-RU" sz="2000" dirty="0"/>
          </a:p>
        </p:txBody>
      </p:sp>
      <p:pic>
        <p:nvPicPr>
          <p:cNvPr id="1030" name="Picture 6" descr="Герб Бразилії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149080"/>
            <a:ext cx="2160237" cy="216024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699792" y="5517232"/>
            <a:ext cx="115212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000" dirty="0" smtClean="0"/>
              <a:t>Герб</a:t>
            </a: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b="1" dirty="0" smtClean="0"/>
              <a:t>Брази́лія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/>
              <a:t>Столиця</a:t>
            </a:r>
            <a:r>
              <a:rPr lang="ru-RU" dirty="0" smtClean="0"/>
              <a:t>-  </a:t>
            </a:r>
            <a:r>
              <a:rPr lang="ru-RU" dirty="0" err="1" smtClean="0"/>
              <a:t>Бразиліа</a:t>
            </a:r>
            <a:endParaRPr lang="ru-RU" dirty="0" smtClean="0"/>
          </a:p>
          <a:p>
            <a:r>
              <a:rPr lang="ru-RU" b="1" dirty="0" err="1" smtClean="0"/>
              <a:t>Найбільше</a:t>
            </a:r>
            <a:r>
              <a:rPr lang="ru-RU" b="1" dirty="0" smtClean="0"/>
              <a:t> </a:t>
            </a:r>
            <a:r>
              <a:rPr lang="ru-RU" b="1" dirty="0" err="1" smtClean="0"/>
              <a:t>місто</a:t>
            </a:r>
            <a:r>
              <a:rPr lang="ru-RU" b="1" dirty="0" smtClean="0"/>
              <a:t> </a:t>
            </a:r>
            <a:r>
              <a:rPr lang="ru-RU" dirty="0" smtClean="0"/>
              <a:t>- Сан-Паулу</a:t>
            </a:r>
          </a:p>
          <a:p>
            <a:r>
              <a:rPr lang="ru-RU" b="1" dirty="0" err="1" smtClean="0"/>
              <a:t>Державний</a:t>
            </a:r>
            <a:r>
              <a:rPr lang="ru-RU" b="1" dirty="0" smtClean="0"/>
              <a:t> </a:t>
            </a:r>
            <a:r>
              <a:rPr lang="ru-RU" b="1" dirty="0" err="1" smtClean="0"/>
              <a:t>устрій</a:t>
            </a:r>
            <a:r>
              <a:rPr lang="ru-RU" b="1" dirty="0" smtClean="0"/>
              <a:t> - </a:t>
            </a:r>
            <a:r>
              <a:rPr lang="ru-RU" dirty="0" err="1" smtClean="0"/>
              <a:t>Федеративна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b="1" dirty="0" smtClean="0"/>
              <a:t>Президент</a:t>
            </a:r>
            <a:r>
              <a:rPr lang="ru-RU" dirty="0" smtClean="0"/>
              <a:t> - </a:t>
            </a:r>
            <a:r>
              <a:rPr lang="ru-RU" dirty="0" err="1" smtClean="0"/>
              <a:t>Ділма</a:t>
            </a:r>
            <a:r>
              <a:rPr lang="ru-RU" dirty="0" smtClean="0"/>
              <a:t> </a:t>
            </a:r>
            <a:r>
              <a:rPr lang="ru-RU" dirty="0" err="1" smtClean="0"/>
              <a:t>Руссефф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b="1" dirty="0" err="1" smtClean="0"/>
              <a:t>Площа</a:t>
            </a:r>
            <a:r>
              <a:rPr lang="ru-RU" dirty="0" smtClean="0"/>
              <a:t> -  8 </a:t>
            </a:r>
            <a:r>
              <a:rPr lang="ru-RU" dirty="0" smtClean="0"/>
              <a:t>514 877 </a:t>
            </a:r>
            <a:r>
              <a:rPr lang="ru-RU" dirty="0" smtClean="0"/>
              <a:t>км²</a:t>
            </a:r>
          </a:p>
          <a:p>
            <a:r>
              <a:rPr lang="ru-RU" b="1" dirty="0" err="1" smtClean="0"/>
              <a:t>Населення</a:t>
            </a:r>
            <a:r>
              <a:rPr lang="ru-RU" dirty="0" smtClean="0"/>
              <a:t> - </a:t>
            </a:r>
            <a:r>
              <a:rPr lang="ru-RU" dirty="0" smtClean="0"/>
              <a:t>192 </a:t>
            </a:r>
            <a:r>
              <a:rPr lang="ru-RU" dirty="0" smtClean="0"/>
              <a:t>376 </a:t>
            </a:r>
            <a:r>
              <a:rPr lang="ru-RU" dirty="0" smtClean="0"/>
              <a:t>496</a:t>
            </a:r>
          </a:p>
          <a:p>
            <a:r>
              <a:rPr lang="ru-RU" b="1" dirty="0" smtClean="0"/>
              <a:t>Валюта</a:t>
            </a:r>
            <a:r>
              <a:rPr lang="ru-RU" dirty="0" smtClean="0"/>
              <a:t> - Реал</a:t>
            </a:r>
            <a:r>
              <a:rPr lang="ru-RU" dirty="0" smtClean="0"/>
              <a:t> (</a:t>
            </a:r>
            <a:r>
              <a:rPr lang="en-US" dirty="0" smtClean="0"/>
              <a:t>BRL)</a:t>
            </a:r>
            <a:endParaRPr lang="ru-RU" dirty="0"/>
          </a:p>
        </p:txBody>
      </p:sp>
      <p:pic>
        <p:nvPicPr>
          <p:cNvPr id="28674" name="Picture 2" descr="http://im4-tub-ua.yandex.net/i?id=389701704-2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717032"/>
            <a:ext cx="3345160" cy="2508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m0-tub-ua.yandex.net/i?id=117966281-2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0387" y="4717790"/>
            <a:ext cx="2853613" cy="21402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Географічне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3702152"/>
          </a:xfrm>
        </p:spPr>
        <p:txBody>
          <a:bodyPr/>
          <a:lstStyle/>
          <a:p>
            <a:r>
              <a:rPr lang="ru-RU" dirty="0" err="1" smtClean="0"/>
              <a:t>Бразилія</a:t>
            </a:r>
            <a:r>
              <a:rPr lang="ru-RU" dirty="0" smtClean="0"/>
              <a:t> — </a:t>
            </a:r>
            <a:r>
              <a:rPr lang="ru-RU" dirty="0" err="1" smtClean="0"/>
              <a:t>найбільша</a:t>
            </a:r>
            <a:r>
              <a:rPr lang="ru-RU" dirty="0" smtClean="0"/>
              <a:t> держава </a:t>
            </a:r>
            <a:r>
              <a:rPr lang="ru-RU" dirty="0" err="1" smtClean="0"/>
              <a:t>Латинської</a:t>
            </a:r>
            <a:r>
              <a:rPr lang="ru-RU" dirty="0" smtClean="0"/>
              <a:t> Америки,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половину континенту.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межує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Венесуелою</a:t>
            </a:r>
            <a:r>
              <a:rPr lang="ru-RU" dirty="0" smtClean="0"/>
              <a:t>, Гайаною, Суринамом, </a:t>
            </a:r>
            <a:r>
              <a:rPr lang="ru-RU" dirty="0" err="1" smtClean="0"/>
              <a:t>Французькою</a:t>
            </a:r>
            <a:r>
              <a:rPr lang="ru-RU" dirty="0" smtClean="0"/>
              <a:t> </a:t>
            </a:r>
            <a:r>
              <a:rPr lang="ru-RU" dirty="0" err="1" smtClean="0"/>
              <a:t>Гвіаною</a:t>
            </a:r>
            <a:r>
              <a:rPr lang="ru-RU" dirty="0" smtClean="0"/>
              <a:t>, на </a:t>
            </a:r>
            <a:r>
              <a:rPr lang="ru-RU" dirty="0" err="1" smtClean="0"/>
              <a:t>півдні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Уругваєм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smtClean="0"/>
              <a:t> Аргентиною, </a:t>
            </a:r>
            <a:r>
              <a:rPr lang="ru-RU" dirty="0" err="1" smtClean="0"/>
              <a:t>Парагваєм</a:t>
            </a:r>
            <a:r>
              <a:rPr lang="ru-RU" dirty="0" smtClean="0"/>
              <a:t>, </a:t>
            </a:r>
            <a:r>
              <a:rPr lang="ru-RU" dirty="0" err="1" smtClean="0"/>
              <a:t>Болівією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Перу,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Колумбією</a:t>
            </a:r>
            <a:r>
              <a:rPr lang="ru-RU" dirty="0" smtClean="0"/>
              <a:t>.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омивається</a:t>
            </a:r>
            <a:r>
              <a:rPr lang="ru-RU" dirty="0" smtClean="0"/>
              <a:t> водами </a:t>
            </a:r>
            <a:r>
              <a:rPr lang="ru-RU" dirty="0" err="1" smtClean="0"/>
              <a:t>Атлантичного</a:t>
            </a:r>
            <a:r>
              <a:rPr lang="ru-RU" dirty="0" smtClean="0"/>
              <a:t> океану. 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Розташування Бразил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556792"/>
            <a:ext cx="4464496" cy="4464496"/>
          </a:xfrm>
          <a:prstGeom prst="rect">
            <a:avLst/>
          </a:prstGeom>
          <a:noFill/>
        </p:spPr>
      </p:pic>
      <p:pic>
        <p:nvPicPr>
          <p:cNvPr id="29700" name="Picture 4" descr="http://im0-tub-ua.yandex.net/i?id=162253885-5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2631172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2" name="Picture 6" descr="http://im7-tub-ua.yandex.net/i?id=567538420-33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013176"/>
            <a:ext cx="2179315" cy="171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4" name="Picture 8" descr="http://im1-tub-ua.yandex.net/i?id=222062818-37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260648"/>
            <a:ext cx="2699792" cy="20248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06" name="Picture 10" descr="http://im1-tub-ua.yandex.net/i?id=87659103-70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797152"/>
            <a:ext cx="2664296" cy="1768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Рельєф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1901952"/>
          </a:xfrm>
        </p:spPr>
        <p:txBody>
          <a:bodyPr/>
          <a:lstStyle/>
          <a:p>
            <a:r>
              <a:rPr lang="ru-RU" dirty="0" err="1" smtClean="0"/>
              <a:t>Північну</a:t>
            </a:r>
            <a:r>
              <a:rPr lang="ru-RU" dirty="0" smtClean="0"/>
              <a:t> половину </a:t>
            </a:r>
            <a:r>
              <a:rPr lang="ru-RU" dirty="0" err="1" smtClean="0"/>
              <a:t>Бразилії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широка </a:t>
            </a:r>
            <a:r>
              <a:rPr lang="ru-RU" dirty="0" err="1" smtClean="0"/>
              <a:t>Амазонська</a:t>
            </a:r>
            <a:r>
              <a:rPr lang="ru-RU" dirty="0" smtClean="0"/>
              <a:t> </a:t>
            </a:r>
            <a:r>
              <a:rPr lang="ru-RU" dirty="0" err="1" smtClean="0"/>
              <a:t>низовина</a:t>
            </a:r>
            <a:r>
              <a:rPr lang="ru-RU" dirty="0" smtClean="0"/>
              <a:t> (</a:t>
            </a:r>
            <a:r>
              <a:rPr lang="ru-RU" dirty="0" err="1" smtClean="0"/>
              <a:t>Амазонія</a:t>
            </a:r>
            <a:r>
              <a:rPr lang="ru-RU" dirty="0" smtClean="0"/>
              <a:t>) — </a:t>
            </a:r>
            <a:r>
              <a:rPr lang="ru-RU" dirty="0" err="1" smtClean="0"/>
              <a:t>глибокий</a:t>
            </a:r>
            <a:r>
              <a:rPr lang="ru-RU" dirty="0" smtClean="0"/>
              <a:t> </a:t>
            </a:r>
            <a:r>
              <a:rPr lang="ru-RU" dirty="0" err="1" smtClean="0"/>
              <a:t>тектонічний</a:t>
            </a:r>
            <a:r>
              <a:rPr lang="ru-RU" dirty="0" smtClean="0"/>
              <a:t> </a:t>
            </a:r>
            <a:r>
              <a:rPr lang="ru-RU" dirty="0" err="1" smtClean="0"/>
              <a:t>прогин</a:t>
            </a:r>
            <a:r>
              <a:rPr lang="ru-RU" dirty="0" smtClean="0"/>
              <a:t>, </a:t>
            </a:r>
            <a:r>
              <a:rPr lang="ru-RU" dirty="0" err="1" smtClean="0"/>
              <a:t>заповнений</a:t>
            </a:r>
            <a:r>
              <a:rPr lang="ru-RU" dirty="0" smtClean="0"/>
              <a:t> </a:t>
            </a:r>
            <a:r>
              <a:rPr lang="ru-RU" dirty="0" err="1" smtClean="0"/>
              <a:t>осадовими</a:t>
            </a:r>
            <a:r>
              <a:rPr lang="ru-RU" dirty="0" smtClean="0"/>
              <a:t> породами. </a:t>
            </a:r>
            <a:endParaRPr lang="ru-RU" dirty="0"/>
          </a:p>
        </p:txBody>
      </p:sp>
      <p:pic>
        <p:nvPicPr>
          <p:cNvPr id="30722" name="Picture 2" descr="http://upload.wikimedia.org/wikipedia/commons/thumb/3/3f/Parque_Nacional_do_Catimbau_-_Pernambuco_-_Brasil.jpg/200px-Parque_Nacional_do_Catimbau_-_Pernambuco_-_Bras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84984"/>
            <a:ext cx="4392488" cy="292100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4048" y="3789040"/>
            <a:ext cx="3096344" cy="23762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/>
              <a:t>Catimbau</a:t>
            </a:r>
            <a:r>
              <a:rPr lang="en-US" b="1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парк, </a:t>
            </a:r>
            <a:r>
              <a:rPr lang="ru-RU" dirty="0" err="1"/>
              <a:t>розташований</a:t>
            </a:r>
            <a:r>
              <a:rPr lang="ru-RU" dirty="0"/>
              <a:t> в </a:t>
            </a:r>
            <a:r>
              <a:rPr lang="ru-RU" dirty="0" err="1" smtClean="0"/>
              <a:t>беккантрі</a:t>
            </a:r>
            <a:r>
              <a:rPr lang="ru-RU" dirty="0" smtClean="0"/>
              <a:t>/</a:t>
            </a:r>
            <a:r>
              <a:rPr lang="ru-RU" dirty="0" err="1" smtClean="0"/>
              <a:t>пустелі</a:t>
            </a:r>
            <a:r>
              <a:rPr lang="ru-RU" dirty="0" smtClean="0"/>
              <a:t> штату </a:t>
            </a:r>
            <a:r>
              <a:rPr lang="ru-RU" dirty="0" err="1"/>
              <a:t>Пернамбуку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записи на </a:t>
            </a:r>
            <a:r>
              <a:rPr lang="ru-RU" dirty="0" err="1" smtClean="0"/>
              <a:t>археологічні</a:t>
            </a:r>
            <a:r>
              <a:rPr lang="ru-RU" dirty="0" smtClean="0"/>
              <a:t> </a:t>
            </a:r>
            <a:r>
              <a:rPr lang="ru-RU" dirty="0" err="1" smtClean="0"/>
              <a:t>пам'ятники</a:t>
            </a:r>
            <a:r>
              <a:rPr lang="ru-RU" dirty="0" smtClean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наскальні</a:t>
            </a:r>
            <a:r>
              <a:rPr lang="ru-RU" dirty="0"/>
              <a:t> </a:t>
            </a:r>
            <a:r>
              <a:rPr lang="ru-RU" dirty="0" err="1"/>
              <a:t>малюнки</a:t>
            </a:r>
            <a:r>
              <a:rPr lang="ru-RU" dirty="0"/>
              <a:t>, </a:t>
            </a:r>
            <a:r>
              <a:rPr lang="ru-RU" dirty="0" err="1"/>
              <a:t>датовані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6000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Клімат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1469904"/>
          </a:xfrm>
        </p:spPr>
        <p:txBody>
          <a:bodyPr/>
          <a:lstStyle/>
          <a:p>
            <a:r>
              <a:rPr lang="ru-RU" dirty="0" smtClean="0"/>
              <a:t>Для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Бразилії</a:t>
            </a:r>
            <a:r>
              <a:rPr lang="ru-RU" dirty="0" smtClean="0"/>
              <a:t> </a:t>
            </a:r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теплий</a:t>
            </a:r>
            <a:r>
              <a:rPr lang="ru-RU" dirty="0" smtClean="0"/>
              <a:t> </a:t>
            </a:r>
            <a:r>
              <a:rPr lang="ru-RU" dirty="0" err="1" smtClean="0"/>
              <a:t>тропічний</a:t>
            </a:r>
            <a:r>
              <a:rPr lang="ru-RU" dirty="0" smtClean="0"/>
              <a:t> </a:t>
            </a:r>
            <a:r>
              <a:rPr lang="ru-RU" dirty="0" err="1" smtClean="0"/>
              <a:t>клімат</a:t>
            </a:r>
            <a:r>
              <a:rPr lang="ru-RU" dirty="0" smtClean="0"/>
              <a:t>. </a:t>
            </a:r>
            <a:r>
              <a:rPr lang="ru-RU" dirty="0" err="1" smtClean="0"/>
              <a:t>Середні</a:t>
            </a:r>
            <a:r>
              <a:rPr lang="ru-RU" dirty="0" smtClean="0"/>
              <a:t> </a:t>
            </a:r>
            <a:r>
              <a:rPr lang="ru-RU" dirty="0" err="1" smtClean="0"/>
              <a:t>місячні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коливаються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16 до 29 °</a:t>
            </a:r>
            <a:r>
              <a:rPr lang="ru-RU" dirty="0" smtClean="0"/>
              <a:t>C.</a:t>
            </a:r>
            <a:endParaRPr lang="ru-RU" dirty="0"/>
          </a:p>
        </p:txBody>
      </p:sp>
      <p:pic>
        <p:nvPicPr>
          <p:cNvPr id="31746" name="Picture 2" descr="http://upload.wikimedia.org/wikipedia/commons/thumb/9/90/River_in_the_Amazon_rainforest.jpg/200px-River_in_the_Amazon_rainfor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3921224" cy="29409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5733256"/>
            <a:ext cx="439248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err="1"/>
              <a:t>Річка</a:t>
            </a:r>
            <a:r>
              <a:rPr lang="ru-RU" sz="2400" dirty="0"/>
              <a:t> в джунглях </a:t>
            </a:r>
            <a:r>
              <a:rPr lang="ru-RU" sz="2400" dirty="0" err="1"/>
              <a:t>Амазонії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Внутрішні</a:t>
            </a:r>
            <a:r>
              <a:rPr lang="ru-RU" b="1" dirty="0" smtClean="0"/>
              <a:t> води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вкрита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густою </a:t>
            </a:r>
            <a:r>
              <a:rPr lang="ru-RU" dirty="0" err="1" smtClean="0"/>
              <a:t>річковою</a:t>
            </a:r>
            <a:r>
              <a:rPr lang="ru-RU" dirty="0" smtClean="0"/>
              <a:t> мережею. </a:t>
            </a:r>
            <a:r>
              <a:rPr lang="ru-RU" dirty="0" err="1" smtClean="0"/>
              <a:t>Уся</a:t>
            </a:r>
            <a:r>
              <a:rPr lang="ru-RU" dirty="0" smtClean="0"/>
              <a:t> </a:t>
            </a:r>
            <a:r>
              <a:rPr lang="ru-RU" dirty="0" err="1" smtClean="0"/>
              <a:t>Амазонія</a:t>
            </a:r>
            <a:r>
              <a:rPr lang="ru-RU" dirty="0" smtClean="0"/>
              <a:t>,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Ґвіанського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Бразильського</a:t>
            </a:r>
            <a:r>
              <a:rPr lang="ru-RU" dirty="0" smtClean="0"/>
              <a:t> </a:t>
            </a:r>
            <a:r>
              <a:rPr lang="ru-RU" dirty="0" err="1" smtClean="0"/>
              <a:t>плоскогір'їв</a:t>
            </a:r>
            <a:r>
              <a:rPr lang="ru-RU" dirty="0" smtClean="0"/>
              <a:t> </a:t>
            </a:r>
            <a:r>
              <a:rPr lang="ru-RU" dirty="0" err="1" smtClean="0"/>
              <a:t>зрошуються</a:t>
            </a:r>
            <a:r>
              <a:rPr lang="ru-RU" dirty="0" smtClean="0"/>
              <a:t> системою </a:t>
            </a:r>
            <a:r>
              <a:rPr lang="ru-RU" dirty="0" err="1" smtClean="0"/>
              <a:t>ріки</a:t>
            </a:r>
            <a:r>
              <a:rPr lang="ru-RU" dirty="0" smtClean="0"/>
              <a:t> </a:t>
            </a:r>
            <a:r>
              <a:rPr lang="ru-RU" dirty="0" smtClean="0"/>
              <a:t>Амазонка ;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Бразильського</a:t>
            </a:r>
            <a:r>
              <a:rPr lang="ru-RU" dirty="0" smtClean="0"/>
              <a:t> </a:t>
            </a:r>
            <a:r>
              <a:rPr lang="ru-RU" dirty="0" err="1" smtClean="0"/>
              <a:t>плоскогір'я</a:t>
            </a:r>
            <a:r>
              <a:rPr lang="ru-RU" dirty="0" smtClean="0"/>
              <a:t> — системами </a:t>
            </a:r>
            <a:r>
              <a:rPr lang="ru-RU" dirty="0" err="1" smtClean="0"/>
              <a:t>річок</a:t>
            </a:r>
            <a:r>
              <a:rPr lang="ru-RU" dirty="0" smtClean="0"/>
              <a:t> </a:t>
            </a:r>
            <a:r>
              <a:rPr lang="ru-RU" dirty="0" smtClean="0"/>
              <a:t>Уругвай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smtClean="0"/>
              <a:t>Парана , </a:t>
            </a:r>
            <a:r>
              <a:rPr lang="ru-RU" dirty="0" err="1" smtClean="0"/>
              <a:t>захід</a:t>
            </a:r>
            <a:r>
              <a:rPr lang="ru-RU" dirty="0" smtClean="0"/>
              <a:t> — </a:t>
            </a:r>
            <a:r>
              <a:rPr lang="ru-RU" dirty="0" err="1" smtClean="0"/>
              <a:t>притокою</a:t>
            </a:r>
            <a:r>
              <a:rPr lang="ru-RU" dirty="0" smtClean="0"/>
              <a:t> </a:t>
            </a:r>
            <a:r>
              <a:rPr lang="ru-RU" dirty="0" err="1" smtClean="0"/>
              <a:t>Парани</a:t>
            </a:r>
            <a:r>
              <a:rPr lang="ru-RU" dirty="0" smtClean="0"/>
              <a:t> — </a:t>
            </a:r>
            <a:r>
              <a:rPr lang="ru-RU" dirty="0" err="1" smtClean="0"/>
              <a:t>рікою</a:t>
            </a:r>
            <a:r>
              <a:rPr lang="ru-RU" dirty="0" smtClean="0"/>
              <a:t> Парагвай,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басейну</a:t>
            </a:r>
            <a:r>
              <a:rPr lang="ru-RU" dirty="0" smtClean="0"/>
              <a:t> </a:t>
            </a:r>
            <a:r>
              <a:rPr lang="ru-RU" dirty="0" err="1" smtClean="0"/>
              <a:t>ріки</a:t>
            </a:r>
            <a:r>
              <a:rPr lang="ru-RU" dirty="0" smtClean="0"/>
              <a:t> </a:t>
            </a:r>
            <a:r>
              <a:rPr lang="ru-RU" dirty="0" err="1" smtClean="0"/>
              <a:t>Сан-Франсиску</a:t>
            </a:r>
            <a:r>
              <a:rPr lang="ru-RU" dirty="0" smtClean="0"/>
              <a:t>, </a:t>
            </a:r>
            <a:r>
              <a:rPr lang="ru-RU" dirty="0" err="1" smtClean="0"/>
              <a:t>північно-східна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східна</a:t>
            </a:r>
            <a:r>
              <a:rPr lang="ru-RU" dirty="0" smtClean="0"/>
              <a:t> </a:t>
            </a:r>
            <a:r>
              <a:rPr lang="ru-RU" dirty="0" err="1" smtClean="0"/>
              <a:t>окраїни</a:t>
            </a:r>
            <a:r>
              <a:rPr lang="ru-RU" dirty="0" smtClean="0"/>
              <a:t> </a:t>
            </a:r>
            <a:r>
              <a:rPr lang="ru-RU" dirty="0" err="1" smtClean="0"/>
              <a:t>плоскогір'я</a:t>
            </a:r>
            <a:r>
              <a:rPr lang="ru-RU" dirty="0" smtClean="0"/>
              <a:t> </a:t>
            </a:r>
            <a:r>
              <a:rPr lang="ru-RU" dirty="0" err="1" smtClean="0"/>
              <a:t>зрошуються</a:t>
            </a:r>
            <a:r>
              <a:rPr lang="ru-RU" dirty="0" smtClean="0"/>
              <a:t> короткими </a:t>
            </a:r>
            <a:r>
              <a:rPr lang="ru-RU" dirty="0" err="1" smtClean="0"/>
              <a:t>ріками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впадають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в </a:t>
            </a:r>
            <a:r>
              <a:rPr lang="ru-RU" dirty="0" err="1" smtClean="0"/>
              <a:t>Атлантичний</a:t>
            </a:r>
            <a:r>
              <a:rPr lang="ru-RU" dirty="0" smtClean="0"/>
              <a:t> океан 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upload.wikimedia.org/wikipedia/commons/thumb/a/a6/Iguacu-001.jpg/200px-Iguacu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3907407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67544" y="2852936"/>
            <a:ext cx="273630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err="1"/>
              <a:t>Водоспад</a:t>
            </a:r>
            <a:r>
              <a:rPr lang="ru-RU" sz="2000" b="1" dirty="0"/>
              <a:t> </a:t>
            </a:r>
            <a:r>
              <a:rPr lang="ru-RU" sz="2000" b="1" dirty="0" err="1" smtClean="0"/>
              <a:t>Іґуасу</a:t>
            </a:r>
            <a:endParaRPr lang="ru-RU" sz="2000" b="1" dirty="0"/>
          </a:p>
        </p:txBody>
      </p:sp>
      <p:pic>
        <p:nvPicPr>
          <p:cNvPr id="32772" name="Picture 4" descr="http://im2-tub-ua.yandex.net/i?id=94603380-1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484784"/>
            <a:ext cx="5242663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774" name="Picture 6" descr="http://im5-tub-ua.yandex.net/i?id=210646394-5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9" y="3709484"/>
            <a:ext cx="4104456" cy="2688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</TotalTime>
  <Words>109</Words>
  <Application>Microsoft Office PowerPoint</Application>
  <PresentationFormat>Экран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Бразилія </vt:lpstr>
      <vt:lpstr>Брази́лія</vt:lpstr>
      <vt:lpstr>Брази́лія</vt:lpstr>
      <vt:lpstr>Географічне положення </vt:lpstr>
      <vt:lpstr>Слайд 5</vt:lpstr>
      <vt:lpstr>Рельєф </vt:lpstr>
      <vt:lpstr>Клімат</vt:lpstr>
      <vt:lpstr>Внутрішні води </vt:lpstr>
      <vt:lpstr>Слайд 9</vt:lpstr>
      <vt:lpstr>Адміністративний поділ </vt:lpstr>
      <vt:lpstr>Слайд 11</vt:lpstr>
      <vt:lpstr>Слайд 12</vt:lpstr>
      <vt:lpstr>Слайд 13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2014-04-17T14:05:54Z</dcterms:created>
  <dcterms:modified xsi:type="dcterms:W3CDTF">2014-04-17T15:16:52Z</dcterms:modified>
</cp:coreProperties>
</file>