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1" r:id="rId5"/>
    <p:sldId id="259" r:id="rId6"/>
    <p:sldId id="263" r:id="rId7"/>
    <p:sldId id="260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A80752-D900-4024-AA36-E124BE5B2A5E}" type="datetimeFigureOut">
              <a:rPr lang="ru-RU" smtClean="0"/>
              <a:pPr/>
              <a:t>29.04.2012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A921B5-2169-41CD-A12D-53F51B80848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70;&#1083;&#1103;\Desktop\&#1055;&#1088;&#1077;&#1079;&#1077;&#1085;&#1090;&#1072;&#1094;&#1080;&#1103;%20&#1087;&#1088;&#1080;&#1083;&#1080;&#1074;&#1085;&#1086;&#1081;%20&#1101;&#1085;&#1077;&#1088;&#1075;&#1086;&#1089;&#1080;&#1089;&#1090;&#1077;&#1084;&#1099;%20&#1086;&#1090;%20Openhydro.mp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Альтернативная</a:t>
            </a:r>
            <a:r>
              <a:rPr lang="ru-RU" dirty="0" smtClean="0"/>
              <a:t> </a:t>
            </a:r>
            <a:r>
              <a:rPr lang="ru-RU" b="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энергетика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Приливы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56" y="6581001"/>
            <a:ext cx="38783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Работа ученицы 8 – а класса Ксенофонтовой Юлии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48245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Постоянно ощущающее энергетический голод человечество все больше внимания обращает в сторону альтернативных источников энергии. И в этом отношении Мировой Океан представляет собой неисчерпаемый кладезь энергетических ресурсов.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436096" y="3573016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Одним их самых мощных источников энергии океана являются приливные и отливные течения.</a:t>
            </a:r>
            <a:endParaRPr lang="ru-RU" dirty="0"/>
          </a:p>
        </p:txBody>
      </p:sp>
      <p:pic>
        <p:nvPicPr>
          <p:cNvPr id="1026" name="Picture 2" descr="C:\Users\Юля\Desktop\ph017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08920"/>
            <a:ext cx="4536504" cy="29770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50912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Веками люди размышляли над причиной морских приливов и отливов. Сегодня мы достоверно знаем, что могучее природное явление – ритмичное движение морских вод вызывают силы притяжения Луны и Солнца.</a:t>
            </a:r>
            <a:endParaRPr lang="ru-RU" dirty="0"/>
          </a:p>
        </p:txBody>
      </p:sp>
      <p:pic>
        <p:nvPicPr>
          <p:cNvPr id="2050" name="Picture 2" descr="C:\Users\Юля\Desktop\x_893cff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3810000" cy="3810000"/>
          </a:xfrm>
          <a:prstGeom prst="rect">
            <a:avLst/>
          </a:prstGeom>
          <a:noFill/>
        </p:spPr>
      </p:pic>
      <p:pic>
        <p:nvPicPr>
          <p:cNvPr id="2051" name="Picture 3" descr="C:\Users\Юля\Desktop\lowq-prilivy-otlivy-morskie-okeansk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55679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44824"/>
            <a:ext cx="33843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Самые высокие и сильные приливные волны возникают в мелких и узких заливах или устьях рек, впадающих в моря и океаны. Приливная волна Индийского океана катится против течения Ганга на расстояние 250 км от его устья. Приливная волна Атлантического океана распространяется на 900 км вверх по Амазонке. В закрытых морях, например Черном или Средиземном, возникают малые приливные волны высотой 50-70 см.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476672"/>
            <a:ext cx="66841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Приливные волны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8" name="Picture 2" descr="C:\Users\Юля\Desktop\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989288"/>
            <a:ext cx="4392488" cy="32967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988840"/>
            <a:ext cx="31683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Это особый вид гидроэлектростанции, использующий энергию приливов, а фактически кинетическую энергию вращения Земли. Приливные электростанции строят на берегах морей, где гравитационные силы Луны и Солнца дважды в сутки изменяют уровень воды. Колебания уровня воды у берега могут достигать 13 метров.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76672"/>
            <a:ext cx="826854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Приливные электростанции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C:\Users\Юля\Desktop\300px-Rance_tidal_power_pl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204864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Юля\Desktop\Ocean-energ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40768"/>
            <a:ext cx="6795839" cy="5090701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99592" y="404664"/>
            <a:ext cx="73943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Приливные электростанции</a:t>
            </a:r>
            <a:endParaRPr lang="ru-RU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Презентация приливной энергосистемы от Openhydro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836712"/>
            <a:ext cx="8192911" cy="46085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7504" y="116632"/>
            <a:ext cx="86461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Принцип действия приливных электростанций</a:t>
            </a:r>
            <a:endParaRPr lang="ru-RU" sz="2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56886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Альтернативные источники энергии в настоящее время отлично справляются со своей задачей. В основном в виде альтернативной энергии используют ветреную, а также солнечную энергию. Существует еще энергия приливов и отливов, которую используют достаточно редко. </a:t>
            </a:r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5123" name="Picture 3" descr="C:\Users\Юля\Desktop\Ocean-energ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140968"/>
            <a:ext cx="3511813" cy="219648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139952" y="249289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Хотя, именно этот альтернативный способ генерации энергии не создает шумов, вибраций, а также никак не влияет на природу. Для создания таких источников генерации энергии при помощи приливов и отливов, затраты значительно велики. Но при помощи уникальных турбин, преобразующих движение воды в энергию, ценовой диапазон такой системы может быть более доступным.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4357" y="2967335"/>
            <a:ext cx="78752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Спасибо за внимание!</a:t>
            </a:r>
            <a:endParaRPr lang="ru-RU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309</Words>
  <Application>Microsoft Office PowerPoint</Application>
  <PresentationFormat>Экран (4:3)</PresentationFormat>
  <Paragraphs>16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Альтернативная энергетика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Альтернативная энергетика</dc:title>
  <dc:creator>Юля</dc:creator>
  <cp:lastModifiedBy>Юля</cp:lastModifiedBy>
  <cp:revision>7</cp:revision>
  <dcterms:created xsi:type="dcterms:W3CDTF">2012-04-29T15:19:25Z</dcterms:created>
  <dcterms:modified xsi:type="dcterms:W3CDTF">2012-04-29T16:28:33Z</dcterms:modified>
</cp:coreProperties>
</file>