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819400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uk-UA" sz="7200" dirty="0" smtClean="0"/>
              <a:t>Культура Ірану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2400"/>
            <a:ext cx="5105400" cy="64008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На початку </a:t>
            </a:r>
            <a:r>
              <a:rPr lang="en-US" b="1" dirty="0" smtClean="0"/>
              <a:t>III </a:t>
            </a:r>
            <a:r>
              <a:rPr lang="ru-RU" b="1" dirty="0" err="1" smtClean="0"/>
              <a:t>тисячоліття</a:t>
            </a:r>
            <a:r>
              <a:rPr lang="ru-RU" b="1" dirty="0" smtClean="0"/>
              <a:t> до н. е.. </a:t>
            </a:r>
            <a:r>
              <a:rPr lang="ru-RU" b="1" dirty="0" err="1" smtClean="0"/>
              <a:t>утворюється</a:t>
            </a:r>
            <a:r>
              <a:rPr lang="ru-RU" b="1" dirty="0" smtClean="0"/>
              <a:t> </a:t>
            </a:r>
            <a:r>
              <a:rPr lang="ru-RU" b="1" dirty="0" err="1" smtClean="0"/>
              <a:t>еламського</a:t>
            </a:r>
            <a:r>
              <a:rPr lang="ru-RU" b="1" dirty="0" smtClean="0"/>
              <a:t> держава,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знаходилася</a:t>
            </a:r>
            <a:r>
              <a:rPr lang="ru-RU" b="1" dirty="0" smtClean="0"/>
              <a:t> на </a:t>
            </a:r>
            <a:r>
              <a:rPr lang="ru-RU" b="1" dirty="0" err="1" smtClean="0"/>
              <a:t>території</a:t>
            </a:r>
            <a:r>
              <a:rPr lang="ru-RU" b="1" dirty="0" smtClean="0"/>
              <a:t> </a:t>
            </a:r>
            <a:r>
              <a:rPr lang="ru-RU" b="1" dirty="0" err="1" smtClean="0"/>
              <a:t>нинішніх</a:t>
            </a:r>
            <a:r>
              <a:rPr lang="ru-RU" b="1" dirty="0" smtClean="0"/>
              <a:t> </a:t>
            </a:r>
            <a:r>
              <a:rPr lang="ru-RU" b="1" dirty="0" err="1" smtClean="0"/>
              <a:t>південно-західних</a:t>
            </a:r>
            <a:r>
              <a:rPr lang="ru-RU" b="1" dirty="0" smtClean="0"/>
              <a:t> </a:t>
            </a:r>
            <a:r>
              <a:rPr lang="ru-RU" b="1" dirty="0" err="1" smtClean="0"/>
              <a:t>провінцій</a:t>
            </a:r>
            <a:r>
              <a:rPr lang="ru-RU" b="1" dirty="0" smtClean="0"/>
              <a:t> </a:t>
            </a:r>
            <a:r>
              <a:rPr lang="ru-RU" b="1" dirty="0" err="1" smtClean="0"/>
              <a:t>Ірану</a:t>
            </a:r>
            <a:r>
              <a:rPr lang="ru-RU" b="1" dirty="0" smtClean="0"/>
              <a:t>. </a:t>
            </a:r>
            <a:r>
              <a:rPr lang="ru-RU" b="1" dirty="0" err="1" smtClean="0"/>
              <a:t>Еламською</a:t>
            </a:r>
            <a:r>
              <a:rPr lang="ru-RU" b="1" dirty="0" smtClean="0"/>
              <a:t> </a:t>
            </a:r>
            <a:r>
              <a:rPr lang="ru-RU" b="1" dirty="0" err="1" smtClean="0"/>
              <a:t>цивілізацією</a:t>
            </a:r>
            <a:r>
              <a:rPr lang="ru-RU" b="1" dirty="0" smtClean="0"/>
              <a:t> </a:t>
            </a:r>
            <a:r>
              <a:rPr lang="ru-RU" b="1" dirty="0" err="1" smtClean="0"/>
              <a:t>були</a:t>
            </a:r>
            <a:r>
              <a:rPr lang="ru-RU" b="1" dirty="0" smtClean="0"/>
              <a:t> </a:t>
            </a:r>
            <a:r>
              <a:rPr lang="ru-RU" b="1" dirty="0" err="1" smtClean="0"/>
              <a:t>створені</a:t>
            </a:r>
            <a:r>
              <a:rPr lang="ru-RU" b="1" dirty="0" smtClean="0"/>
              <a:t> </a:t>
            </a:r>
            <a:r>
              <a:rPr lang="ru-RU" b="1" dirty="0" err="1" smtClean="0"/>
              <a:t>власні</a:t>
            </a:r>
            <a:r>
              <a:rPr lang="ru-RU" b="1" dirty="0" smtClean="0"/>
              <a:t> </a:t>
            </a:r>
            <a:r>
              <a:rPr lang="ru-RU" b="1" dirty="0" err="1" smtClean="0"/>
              <a:t>писемність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мистецтво</a:t>
            </a:r>
            <a:r>
              <a:rPr lang="ru-RU" b="1" dirty="0" smtClean="0"/>
              <a:t>. </a:t>
            </a:r>
          </a:p>
          <a:p>
            <a:r>
              <a:rPr lang="ru-RU" b="1" dirty="0" err="1" smtClean="0"/>
              <a:t>Головним</a:t>
            </a:r>
            <a:r>
              <a:rPr lang="ru-RU" b="1" dirty="0" smtClean="0"/>
              <a:t> </a:t>
            </a:r>
            <a:r>
              <a:rPr lang="ru-RU" b="1" dirty="0" err="1" smtClean="0"/>
              <a:t>зразком</a:t>
            </a:r>
            <a:r>
              <a:rPr lang="ru-RU" b="1" dirty="0" smtClean="0"/>
              <a:t> </a:t>
            </a:r>
            <a:r>
              <a:rPr lang="ru-RU" b="1" dirty="0" err="1" smtClean="0"/>
              <a:t>еламська</a:t>
            </a:r>
            <a:r>
              <a:rPr lang="ru-RU" b="1" dirty="0" smtClean="0"/>
              <a:t> </a:t>
            </a:r>
            <a:r>
              <a:rPr lang="ru-RU" b="1" dirty="0" err="1" smtClean="0"/>
              <a:t>архітектури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дійшли</a:t>
            </a:r>
            <a:r>
              <a:rPr lang="ru-RU" b="1" dirty="0" smtClean="0"/>
              <a:t> до наших </a:t>
            </a:r>
            <a:r>
              <a:rPr lang="ru-RU" b="1" dirty="0" err="1" smtClean="0"/>
              <a:t>днів</a:t>
            </a:r>
            <a:r>
              <a:rPr lang="ru-RU" b="1" dirty="0" smtClean="0"/>
              <a:t>,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зіккурат</a:t>
            </a:r>
            <a:r>
              <a:rPr lang="ru-RU" b="1" dirty="0" smtClean="0"/>
              <a:t> в </a:t>
            </a:r>
            <a:r>
              <a:rPr lang="ru-RU" b="1" dirty="0" err="1" smtClean="0"/>
              <a:t>Чога-Занбіль</a:t>
            </a:r>
            <a:r>
              <a:rPr lang="ru-RU" b="1" dirty="0" smtClean="0"/>
              <a:t>, </a:t>
            </a:r>
            <a:r>
              <a:rPr lang="ru-RU" b="1" dirty="0" err="1" smtClean="0"/>
              <a:t>найбільший</a:t>
            </a:r>
            <a:r>
              <a:rPr lang="ru-RU" b="1" dirty="0" smtClean="0"/>
              <a:t>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збережених</a:t>
            </a:r>
            <a:r>
              <a:rPr lang="ru-RU" b="1" dirty="0" smtClean="0"/>
              <a:t> </a:t>
            </a:r>
            <a:r>
              <a:rPr lang="ru-RU" b="1" dirty="0" err="1" smtClean="0"/>
              <a:t>зиккуратів</a:t>
            </a:r>
            <a:r>
              <a:rPr lang="ru-RU" b="1" dirty="0" smtClean="0"/>
              <a:t>. </a:t>
            </a:r>
            <a:r>
              <a:rPr lang="ru-RU" b="1" dirty="0" err="1" smtClean="0"/>
              <a:t>Висота</a:t>
            </a:r>
            <a:r>
              <a:rPr lang="ru-RU" b="1" dirty="0" smtClean="0"/>
              <a:t> </a:t>
            </a:r>
            <a:r>
              <a:rPr lang="ru-RU" b="1" dirty="0" err="1" smtClean="0"/>
              <a:t>споруди</a:t>
            </a:r>
            <a:r>
              <a:rPr lang="ru-RU" b="1" dirty="0" smtClean="0"/>
              <a:t> </a:t>
            </a:r>
            <a:r>
              <a:rPr lang="ru-RU" b="1" dirty="0" err="1" smtClean="0"/>
              <a:t>сягає</a:t>
            </a:r>
            <a:r>
              <a:rPr lang="ru-RU" b="1" dirty="0" smtClean="0"/>
              <a:t> 25-и </a:t>
            </a:r>
            <a:r>
              <a:rPr lang="ru-RU" b="1" dirty="0" err="1" smtClean="0"/>
              <a:t>метрів</a:t>
            </a:r>
            <a:r>
              <a:rPr lang="ru-RU" b="1" dirty="0" smtClean="0"/>
              <a:t>, </a:t>
            </a:r>
            <a:r>
              <a:rPr lang="ru-RU" b="1" dirty="0" err="1" smtClean="0"/>
              <a:t>довжина</a:t>
            </a:r>
            <a:r>
              <a:rPr lang="ru-RU" b="1" dirty="0" smtClean="0"/>
              <a:t> одного боку - 105 </a:t>
            </a:r>
            <a:r>
              <a:rPr lang="ru-RU" b="1" dirty="0" err="1" smtClean="0"/>
              <a:t>метрів</a:t>
            </a:r>
            <a:r>
              <a:rPr lang="ru-RU" b="1" dirty="0" smtClean="0"/>
              <a:t>. </a:t>
            </a:r>
            <a:r>
              <a:rPr lang="ru-RU" b="1" dirty="0" err="1" smtClean="0"/>
              <a:t>Зиккурат</a:t>
            </a:r>
            <a:r>
              <a:rPr lang="ru-RU" b="1" dirty="0" smtClean="0"/>
              <a:t> </a:t>
            </a:r>
            <a:r>
              <a:rPr lang="ru-RU" b="1" dirty="0" err="1" smtClean="0"/>
              <a:t>був</a:t>
            </a:r>
            <a:r>
              <a:rPr lang="ru-RU" b="1" dirty="0" smtClean="0"/>
              <a:t> </a:t>
            </a:r>
            <a:r>
              <a:rPr lang="ru-RU" b="1" dirty="0" err="1" smtClean="0"/>
              <a:t>побудований</a:t>
            </a:r>
            <a:r>
              <a:rPr lang="ru-RU" b="1" dirty="0" smtClean="0"/>
              <a:t> </a:t>
            </a:r>
            <a:r>
              <a:rPr lang="ru-RU" b="1" dirty="0" err="1" smtClean="0"/>
              <a:t>близько</a:t>
            </a:r>
            <a:r>
              <a:rPr lang="ru-RU" b="1" dirty="0" smtClean="0"/>
              <a:t> 1250 року до н. е.. царем </a:t>
            </a:r>
            <a:r>
              <a:rPr lang="ru-RU" b="1" dirty="0" err="1" smtClean="0"/>
              <a:t>Еламу</a:t>
            </a:r>
            <a:r>
              <a:rPr lang="ru-RU" b="1" dirty="0" smtClean="0"/>
              <a:t> </a:t>
            </a:r>
            <a:r>
              <a:rPr lang="ru-RU" b="1" dirty="0" err="1" smtClean="0"/>
              <a:t>Унташ-Напіріша</a:t>
            </a:r>
            <a:r>
              <a:rPr lang="ru-RU" b="1" dirty="0" smtClean="0"/>
              <a:t> на честь великого бога </a:t>
            </a:r>
            <a:r>
              <a:rPr lang="ru-RU" b="1" dirty="0" err="1" smtClean="0"/>
              <a:t>Ішушінака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Рисунок 3" descr="Choghazanbil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1676400"/>
            <a:ext cx="3823195" cy="2413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600"/>
            <a:ext cx="4876800" cy="632460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середині</a:t>
            </a:r>
            <a:r>
              <a:rPr lang="ru-RU" b="1" dirty="0" smtClean="0"/>
              <a:t> </a:t>
            </a:r>
            <a:r>
              <a:rPr lang="en-US" b="1" dirty="0" smtClean="0"/>
              <a:t>V </a:t>
            </a:r>
            <a:r>
              <a:rPr lang="ru-RU" b="1" dirty="0" err="1" smtClean="0"/>
              <a:t>століття</a:t>
            </a:r>
            <a:r>
              <a:rPr lang="ru-RU" b="1" dirty="0" smtClean="0"/>
              <a:t> до н. е. . </a:t>
            </a:r>
            <a:r>
              <a:rPr lang="ru-RU" b="1" dirty="0" err="1" smtClean="0"/>
              <a:t>перський</a:t>
            </a:r>
            <a:r>
              <a:rPr lang="ru-RU" b="1" dirty="0" smtClean="0"/>
              <a:t> </a:t>
            </a:r>
            <a:r>
              <a:rPr lang="ru-RU" b="1" dirty="0" err="1" smtClean="0"/>
              <a:t>цар</a:t>
            </a:r>
            <a:r>
              <a:rPr lang="ru-RU" b="1" dirty="0" smtClean="0"/>
              <a:t> </a:t>
            </a:r>
            <a:r>
              <a:rPr lang="ru-RU" b="1" dirty="0" err="1" smtClean="0"/>
              <a:t>Кір</a:t>
            </a:r>
            <a:r>
              <a:rPr lang="ru-RU" b="1" dirty="0" smtClean="0"/>
              <a:t> </a:t>
            </a:r>
            <a:r>
              <a:rPr lang="ru-RU" b="1" dirty="0" err="1" smtClean="0"/>
              <a:t>перемагає</a:t>
            </a:r>
            <a:r>
              <a:rPr lang="ru-RU" b="1" dirty="0" smtClean="0"/>
              <a:t> </a:t>
            </a:r>
            <a:r>
              <a:rPr lang="ru-RU" b="1" dirty="0" err="1" smtClean="0"/>
              <a:t>мідян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створює</a:t>
            </a:r>
            <a:r>
              <a:rPr lang="ru-RU" b="1" dirty="0" smtClean="0"/>
              <a:t> </a:t>
            </a:r>
            <a:r>
              <a:rPr lang="ru-RU" b="1" dirty="0" err="1" smtClean="0"/>
              <a:t>ахеменідську</a:t>
            </a:r>
            <a:r>
              <a:rPr lang="ru-RU" b="1" dirty="0" smtClean="0"/>
              <a:t> </a:t>
            </a:r>
            <a:r>
              <a:rPr lang="ru-RU" b="1" dirty="0" err="1" smtClean="0"/>
              <a:t>імперію</a:t>
            </a:r>
            <a:r>
              <a:rPr lang="ru-RU" b="1" dirty="0" smtClean="0"/>
              <a:t>. У 546 </a:t>
            </a:r>
            <a:r>
              <a:rPr lang="ru-RU" b="1" dirty="0" err="1" smtClean="0"/>
              <a:t>році</a:t>
            </a:r>
            <a:r>
              <a:rPr lang="ru-RU" b="1" dirty="0" smtClean="0"/>
              <a:t> до н. е. . </a:t>
            </a:r>
            <a:r>
              <a:rPr lang="ru-RU" b="1" dirty="0" err="1" smtClean="0"/>
              <a:t>Кір</a:t>
            </a:r>
            <a:r>
              <a:rPr lang="ru-RU" b="1" dirty="0" smtClean="0"/>
              <a:t> </a:t>
            </a:r>
            <a:r>
              <a:rPr lang="ru-RU" b="1" dirty="0" err="1" smtClean="0"/>
              <a:t>засновує</a:t>
            </a:r>
            <a:r>
              <a:rPr lang="ru-RU" b="1" dirty="0" smtClean="0"/>
              <a:t> </a:t>
            </a:r>
            <a:r>
              <a:rPr lang="ru-RU" b="1" dirty="0" err="1" smtClean="0"/>
              <a:t>нову</a:t>
            </a:r>
            <a:r>
              <a:rPr lang="ru-RU" b="1" dirty="0" smtClean="0"/>
              <a:t> </a:t>
            </a:r>
            <a:r>
              <a:rPr lang="ru-RU" b="1" dirty="0" err="1" smtClean="0"/>
              <a:t>столицю</a:t>
            </a:r>
            <a:r>
              <a:rPr lang="ru-RU" b="1" dirty="0" smtClean="0"/>
              <a:t> </a:t>
            </a:r>
            <a:r>
              <a:rPr lang="ru-RU" b="1" dirty="0" err="1" smtClean="0"/>
              <a:t>своєї</a:t>
            </a:r>
            <a:r>
              <a:rPr lang="ru-RU" b="1" dirty="0" smtClean="0"/>
              <a:t> </a:t>
            </a:r>
            <a:r>
              <a:rPr lang="ru-RU" b="1" dirty="0" err="1" smtClean="0"/>
              <a:t>імперії</a:t>
            </a:r>
            <a:r>
              <a:rPr lang="ru-RU" b="1" dirty="0" smtClean="0"/>
              <a:t> - </a:t>
            </a:r>
            <a:r>
              <a:rPr lang="ru-RU" b="1" dirty="0" err="1" smtClean="0"/>
              <a:t>місто</a:t>
            </a:r>
            <a:r>
              <a:rPr lang="ru-RU" b="1" dirty="0" smtClean="0"/>
              <a:t> </a:t>
            </a:r>
            <a:r>
              <a:rPr lang="ru-RU" b="1" dirty="0" err="1" smtClean="0"/>
              <a:t>Пасаргади</a:t>
            </a:r>
            <a:r>
              <a:rPr lang="ru-RU" b="1" dirty="0" smtClean="0"/>
              <a:t> . </a:t>
            </a:r>
            <a:r>
              <a:rPr lang="ru-RU" b="1" dirty="0" err="1" smtClean="0"/>
              <a:t>Міських</a:t>
            </a:r>
            <a:r>
              <a:rPr lang="ru-RU" b="1" dirty="0" smtClean="0"/>
              <a:t> </a:t>
            </a:r>
            <a:r>
              <a:rPr lang="ru-RU" b="1" dirty="0" err="1" smtClean="0"/>
              <a:t>стін</a:t>
            </a:r>
            <a:r>
              <a:rPr lang="ru-RU" b="1" dirty="0" smtClean="0"/>
              <a:t> у </a:t>
            </a:r>
            <a:r>
              <a:rPr lang="ru-RU" b="1" dirty="0" err="1" smtClean="0"/>
              <a:t>Пасаргади</a:t>
            </a:r>
            <a:r>
              <a:rPr lang="ru-RU" b="1" dirty="0" smtClean="0"/>
              <a:t> </a:t>
            </a:r>
            <a:r>
              <a:rPr lang="ru-RU" b="1" dirty="0" smtClean="0"/>
              <a:t>не </a:t>
            </a:r>
            <a:r>
              <a:rPr lang="ru-RU" b="1" dirty="0" err="1" smtClean="0"/>
              <a:t>було</a:t>
            </a:r>
            <a:r>
              <a:rPr lang="ru-RU" b="1" dirty="0" smtClean="0"/>
              <a:t> , </a:t>
            </a:r>
            <a:r>
              <a:rPr lang="ru-RU" b="1" dirty="0" err="1" smtClean="0"/>
              <a:t>місто</a:t>
            </a:r>
            <a:r>
              <a:rPr lang="ru-RU" b="1" dirty="0" smtClean="0"/>
              <a:t> </a:t>
            </a:r>
            <a:r>
              <a:rPr lang="ru-RU" b="1" dirty="0" err="1" smtClean="0"/>
              <a:t>перебувало</a:t>
            </a:r>
            <a:r>
              <a:rPr lang="ru-RU" b="1" dirty="0" smtClean="0"/>
              <a:t> на плато , </a:t>
            </a:r>
            <a:r>
              <a:rPr lang="ru-RU" b="1" dirty="0" err="1" smtClean="0"/>
              <a:t>оточеному</a:t>
            </a:r>
            <a:r>
              <a:rPr lang="ru-RU" b="1" dirty="0" smtClean="0"/>
              <a:t> горами , </a:t>
            </a:r>
            <a:r>
              <a:rPr lang="ru-RU" b="1" dirty="0" err="1" smtClean="0"/>
              <a:t>міських</a:t>
            </a:r>
            <a:r>
              <a:rPr lang="ru-RU" b="1" dirty="0" smtClean="0"/>
              <a:t> </a:t>
            </a:r>
            <a:r>
              <a:rPr lang="ru-RU" b="1" dirty="0" err="1" smtClean="0"/>
              <a:t>стін</a:t>
            </a:r>
            <a:r>
              <a:rPr lang="ru-RU" b="1" dirty="0" smtClean="0"/>
              <a:t> не </a:t>
            </a:r>
            <a:r>
              <a:rPr lang="ru-RU" b="1" dirty="0" err="1" smtClean="0"/>
              <a:t>було</a:t>
            </a:r>
            <a:r>
              <a:rPr lang="ru-RU" b="1" dirty="0" smtClean="0"/>
              <a:t> , </a:t>
            </a:r>
            <a:r>
              <a:rPr lang="ru-RU" b="1" dirty="0" err="1" smtClean="0"/>
              <a:t>захищався</a:t>
            </a:r>
            <a:r>
              <a:rPr lang="ru-RU" b="1" dirty="0" smtClean="0"/>
              <a:t>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палацом</a:t>
            </a:r>
            <a:r>
              <a:rPr lang="ru-RU" b="1" dirty="0" smtClean="0"/>
              <a:t> - </a:t>
            </a:r>
            <a:r>
              <a:rPr lang="ru-RU" b="1" dirty="0" err="1" smtClean="0"/>
              <a:t>цитаделлю</a:t>
            </a:r>
            <a:r>
              <a:rPr lang="ru-RU" b="1" dirty="0" smtClean="0"/>
              <a:t> , </a:t>
            </a:r>
            <a:r>
              <a:rPr lang="ru-RU" b="1" dirty="0" err="1" smtClean="0"/>
              <a:t>спорудженої</a:t>
            </a:r>
            <a:r>
              <a:rPr lang="ru-RU" b="1" dirty="0" smtClean="0"/>
              <a:t> за прикладом </a:t>
            </a:r>
            <a:r>
              <a:rPr lang="ru-RU" b="1" dirty="0" err="1" smtClean="0"/>
              <a:t>ассірійської</a:t>
            </a:r>
            <a:r>
              <a:rPr lang="ru-RU" b="1" dirty="0" smtClean="0"/>
              <a:t> </a:t>
            </a:r>
            <a:r>
              <a:rPr lang="ru-RU" b="1" dirty="0" err="1" smtClean="0"/>
              <a:t>архітектури</a:t>
            </a:r>
            <a:r>
              <a:rPr lang="ru-RU" b="1" dirty="0" smtClean="0"/>
              <a:t> на </a:t>
            </a:r>
            <a:r>
              <a:rPr lang="ru-RU" b="1" dirty="0" err="1" smtClean="0"/>
              <a:t>уступчастій</a:t>
            </a:r>
            <a:r>
              <a:rPr lang="ru-RU" b="1" dirty="0" smtClean="0"/>
              <a:t> </a:t>
            </a:r>
            <a:r>
              <a:rPr lang="ru-RU" b="1" dirty="0" err="1" smtClean="0"/>
              <a:t>платформі</a:t>
            </a:r>
            <a:r>
              <a:rPr lang="ru-RU" b="1" dirty="0" smtClean="0"/>
              <a:t> , </a:t>
            </a:r>
            <a:r>
              <a:rPr lang="ru-RU" b="1" dirty="0" err="1" smtClean="0"/>
              <a:t>складеній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гігантських</a:t>
            </a:r>
            <a:r>
              <a:rPr lang="ru-RU" b="1" dirty="0" smtClean="0"/>
              <a:t> </a:t>
            </a:r>
            <a:r>
              <a:rPr lang="ru-RU" b="1" dirty="0" err="1" smtClean="0"/>
              <a:t>блоків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На </a:t>
            </a:r>
            <a:r>
              <a:rPr lang="ru-RU" b="1" dirty="0" err="1" smtClean="0"/>
              <a:t>захід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цитаделі</a:t>
            </a:r>
            <a:r>
              <a:rPr lang="ru-RU" b="1" dirty="0" smtClean="0"/>
              <a:t> </a:t>
            </a:r>
            <a:r>
              <a:rPr lang="ru-RU" b="1" dirty="0" err="1" smtClean="0"/>
              <a:t>знаходиться</a:t>
            </a:r>
            <a:r>
              <a:rPr lang="ru-RU" b="1" dirty="0" smtClean="0"/>
              <a:t> </a:t>
            </a:r>
            <a:r>
              <a:rPr lang="ru-RU" b="1" dirty="0" err="1" smtClean="0"/>
              <a:t>гробниця</a:t>
            </a:r>
            <a:r>
              <a:rPr lang="ru-RU" b="1" dirty="0" smtClean="0"/>
              <a:t> </a:t>
            </a:r>
            <a:r>
              <a:rPr lang="ru-RU" b="1" dirty="0" err="1" smtClean="0"/>
              <a:t>Кіра</a:t>
            </a:r>
            <a:r>
              <a:rPr lang="ru-RU" b="1" dirty="0" smtClean="0"/>
              <a:t> 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представляє</a:t>
            </a:r>
            <a:r>
              <a:rPr lang="ru-RU" b="1" dirty="0" smtClean="0"/>
              <a:t> собою </a:t>
            </a:r>
            <a:r>
              <a:rPr lang="ru-RU" b="1" dirty="0" err="1" smtClean="0"/>
              <a:t>невелику</a:t>
            </a:r>
            <a:r>
              <a:rPr lang="ru-RU" b="1" dirty="0" smtClean="0"/>
              <a:t> камеру ( 3,16 Х2 , 18 </a:t>
            </a:r>
            <a:r>
              <a:rPr lang="ru-RU" b="1" dirty="0" err="1" smtClean="0"/>
              <a:t>метрів</a:t>
            </a:r>
            <a:r>
              <a:rPr lang="ru-RU" b="1" dirty="0" smtClean="0"/>
              <a:t>) , </a:t>
            </a:r>
            <a:r>
              <a:rPr lang="ru-RU" b="1" dirty="0" err="1" smtClean="0"/>
              <a:t>поставлену</a:t>
            </a:r>
            <a:r>
              <a:rPr lang="ru-RU" b="1" dirty="0" smtClean="0"/>
              <a:t> на </a:t>
            </a:r>
            <a:r>
              <a:rPr lang="ru-RU" b="1" dirty="0" err="1" smtClean="0"/>
              <a:t>шестиярусну</a:t>
            </a:r>
            <a:r>
              <a:rPr lang="ru-RU" b="1" dirty="0" smtClean="0"/>
              <a:t> </a:t>
            </a:r>
            <a:r>
              <a:rPr lang="ru-RU" b="1" dirty="0" err="1" smtClean="0"/>
              <a:t>піраміду</a:t>
            </a:r>
            <a:r>
              <a:rPr lang="ru-RU" b="1" dirty="0" smtClean="0"/>
              <a:t> , </a:t>
            </a:r>
            <a:r>
              <a:rPr lang="ru-RU" b="1" dirty="0" err="1" smtClean="0"/>
              <a:t>складену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вапнякових</a:t>
            </a:r>
            <a:r>
              <a:rPr lang="ru-RU" b="1" dirty="0" smtClean="0"/>
              <a:t> </a:t>
            </a:r>
            <a:r>
              <a:rPr lang="ru-RU" b="1" dirty="0" err="1" smtClean="0"/>
              <a:t>блоків</a:t>
            </a:r>
            <a:r>
              <a:rPr lang="ru-RU" b="1" dirty="0" smtClean="0"/>
              <a:t>. У </a:t>
            </a:r>
            <a:r>
              <a:rPr lang="ru-RU" b="1" dirty="0" err="1" smtClean="0"/>
              <a:t>пізніший</a:t>
            </a:r>
            <a:r>
              <a:rPr lang="ru-RU" b="1" dirty="0" smtClean="0"/>
              <a:t> час </a:t>
            </a:r>
            <a:r>
              <a:rPr lang="ru-RU" b="1" dirty="0" err="1" smtClean="0"/>
              <a:t>гробниця</a:t>
            </a:r>
            <a:r>
              <a:rPr lang="ru-RU" b="1" dirty="0" smtClean="0"/>
              <a:t> </a:t>
            </a:r>
            <a:r>
              <a:rPr lang="ru-RU" b="1" dirty="0" err="1" smtClean="0"/>
              <a:t>була</a:t>
            </a:r>
            <a:r>
              <a:rPr lang="ru-RU" b="1" dirty="0" smtClean="0"/>
              <a:t> оточена рядом колон , </a:t>
            </a:r>
            <a:r>
              <a:rPr lang="ru-RU" b="1" dirty="0" err="1" smtClean="0"/>
              <a:t>зібраних</a:t>
            </a:r>
            <a:r>
              <a:rPr lang="ru-RU" b="1" dirty="0" smtClean="0"/>
              <a:t> на </a:t>
            </a:r>
            <a:r>
              <a:rPr lang="ru-RU" b="1" dirty="0" err="1" smtClean="0"/>
              <a:t>палацової</a:t>
            </a:r>
            <a:r>
              <a:rPr lang="ru-RU" b="1" dirty="0" smtClean="0"/>
              <a:t> </a:t>
            </a:r>
            <a:r>
              <a:rPr lang="ru-RU" b="1" dirty="0" err="1" smtClean="0"/>
              <a:t>території</a:t>
            </a:r>
            <a:r>
              <a:rPr lang="ru-RU" b="1" dirty="0" smtClean="0"/>
              <a:t> .</a:t>
            </a:r>
          </a:p>
          <a:p>
            <a:endParaRPr lang="ru-RU" b="1" dirty="0"/>
          </a:p>
        </p:txBody>
      </p:sp>
      <p:pic>
        <p:nvPicPr>
          <p:cNvPr id="4" name="Рисунок 3" descr="Cyrus_to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1828800"/>
            <a:ext cx="4038895" cy="260508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81000"/>
            <a:ext cx="4343400" cy="624840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 smtClean="0"/>
              <a:t>Персидська</a:t>
            </a:r>
            <a:r>
              <a:rPr lang="ru-RU" b="1" dirty="0" smtClean="0"/>
              <a:t> </a:t>
            </a:r>
            <a:r>
              <a:rPr lang="ru-RU" b="1" dirty="0" err="1" smtClean="0"/>
              <a:t>живопис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стійку</a:t>
            </a:r>
            <a:r>
              <a:rPr lang="ru-RU" b="1" dirty="0" smtClean="0"/>
              <a:t> </a:t>
            </a:r>
            <a:r>
              <a:rPr lang="ru-RU" b="1" dirty="0" err="1" smtClean="0"/>
              <a:t>багатовікову</a:t>
            </a:r>
            <a:r>
              <a:rPr lang="ru-RU" b="1" dirty="0" smtClean="0"/>
              <a:t> </a:t>
            </a:r>
            <a:r>
              <a:rPr lang="ru-RU" b="1" dirty="0" err="1" smtClean="0"/>
              <a:t>художню</a:t>
            </a:r>
            <a:r>
              <a:rPr lang="ru-RU" b="1" dirty="0" smtClean="0"/>
              <a:t> </a:t>
            </a:r>
            <a:r>
              <a:rPr lang="ru-RU" b="1" dirty="0" err="1" smtClean="0"/>
              <a:t>традицію</a:t>
            </a:r>
            <a:r>
              <a:rPr lang="ru-RU" b="1" dirty="0" smtClean="0"/>
              <a:t>,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своїми</a:t>
            </a:r>
            <a:r>
              <a:rPr lang="ru-RU" b="1" dirty="0" smtClean="0"/>
              <a:t> правилами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мальовничими</a:t>
            </a:r>
            <a:r>
              <a:rPr lang="ru-RU" b="1" dirty="0" smtClean="0"/>
              <a:t> принципами. </a:t>
            </a:r>
            <a:r>
              <a:rPr lang="ru-RU" b="1" dirty="0" err="1" smtClean="0"/>
              <a:t>Більшість</a:t>
            </a:r>
            <a:r>
              <a:rPr lang="ru-RU" b="1" dirty="0" smtClean="0"/>
              <a:t> </a:t>
            </a:r>
            <a:r>
              <a:rPr lang="ru-RU" b="1" dirty="0" err="1" smtClean="0"/>
              <a:t>вчених</a:t>
            </a:r>
            <a:r>
              <a:rPr lang="ru-RU" b="1" dirty="0" smtClean="0"/>
              <a:t> </a:t>
            </a:r>
            <a:r>
              <a:rPr lang="ru-RU" b="1" dirty="0" err="1" smtClean="0"/>
              <a:t>вважає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головним</a:t>
            </a:r>
            <a:r>
              <a:rPr lang="ru-RU" b="1" dirty="0" smtClean="0"/>
              <a:t> </a:t>
            </a:r>
            <a:r>
              <a:rPr lang="ru-RU" b="1" dirty="0" err="1" smtClean="0"/>
              <a:t>внеском</a:t>
            </a:r>
            <a:r>
              <a:rPr lang="ru-RU" b="1" dirty="0" smtClean="0"/>
              <a:t> </a:t>
            </a:r>
            <a:r>
              <a:rPr lang="ru-RU" b="1" dirty="0" err="1" smtClean="0"/>
              <a:t>перських</a:t>
            </a:r>
            <a:r>
              <a:rPr lang="ru-RU" b="1" dirty="0" smtClean="0"/>
              <a:t> </a:t>
            </a:r>
            <a:r>
              <a:rPr lang="ru-RU" b="1" dirty="0" err="1" smtClean="0"/>
              <a:t>художників</a:t>
            </a:r>
            <a:r>
              <a:rPr lang="ru-RU" b="1" dirty="0" smtClean="0"/>
              <a:t> у </a:t>
            </a:r>
            <a:r>
              <a:rPr lang="ru-RU" b="1" dirty="0" err="1" smtClean="0"/>
              <a:t>світовий</a:t>
            </a:r>
            <a:r>
              <a:rPr lang="ru-RU" b="1" dirty="0" smtClean="0"/>
              <a:t> </a:t>
            </a:r>
            <a:r>
              <a:rPr lang="ru-RU" b="1" dirty="0" err="1" smtClean="0"/>
              <a:t>образотворче</a:t>
            </a:r>
            <a:r>
              <a:rPr lang="ru-RU" b="1" dirty="0" smtClean="0"/>
              <a:t> </a:t>
            </a:r>
            <a:r>
              <a:rPr lang="ru-RU" b="1" dirty="0" err="1" smtClean="0"/>
              <a:t>мистецтво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живопис</a:t>
            </a:r>
            <a:r>
              <a:rPr lang="ru-RU" b="1" dirty="0" smtClean="0"/>
              <a:t> </a:t>
            </a:r>
            <a:r>
              <a:rPr lang="ru-RU" b="1" dirty="0" err="1" smtClean="0"/>
              <a:t>мініатюри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існувала</a:t>
            </a:r>
            <a:r>
              <a:rPr lang="ru-RU" b="1" dirty="0" smtClean="0"/>
              <a:t> в </a:t>
            </a:r>
            <a:r>
              <a:rPr lang="ru-RU" b="1" dirty="0" err="1" smtClean="0"/>
              <a:t>Персії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en-US" b="1" dirty="0" smtClean="0"/>
              <a:t>XIII </a:t>
            </a:r>
            <a:r>
              <a:rPr lang="ru-RU" b="1" dirty="0" smtClean="0"/>
              <a:t>по </a:t>
            </a:r>
            <a:r>
              <a:rPr lang="en-US" b="1" dirty="0" smtClean="0"/>
              <a:t>XIX </a:t>
            </a:r>
            <a:r>
              <a:rPr lang="ru-RU" b="1" dirty="0" err="1" smtClean="0"/>
              <a:t>століття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434px-Трафарет_для_копирования_миниатюры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533400"/>
            <a:ext cx="3975121" cy="5486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4572000" cy="61722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Монгольське</a:t>
            </a:r>
            <a:r>
              <a:rPr lang="ru-RU" b="1" dirty="0" smtClean="0"/>
              <a:t> </a:t>
            </a:r>
            <a:r>
              <a:rPr lang="ru-RU" b="1" dirty="0" err="1" smtClean="0"/>
              <a:t>завоювання</a:t>
            </a:r>
            <a:r>
              <a:rPr lang="ru-RU" b="1" dirty="0" smtClean="0"/>
              <a:t> в </a:t>
            </a:r>
            <a:r>
              <a:rPr lang="en-US" b="1" dirty="0" smtClean="0"/>
              <a:t>XIII </a:t>
            </a:r>
            <a:r>
              <a:rPr lang="ru-RU" b="1" dirty="0" err="1" smtClean="0"/>
              <a:t>столітті</a:t>
            </a:r>
            <a:r>
              <a:rPr lang="ru-RU" b="1" dirty="0" smtClean="0"/>
              <a:t> </a:t>
            </a:r>
            <a:r>
              <a:rPr lang="ru-RU" b="1" dirty="0" err="1" smtClean="0"/>
              <a:t>безповоротно</a:t>
            </a:r>
            <a:r>
              <a:rPr lang="ru-RU" b="1" dirty="0" smtClean="0"/>
              <a:t> </a:t>
            </a:r>
            <a:r>
              <a:rPr lang="ru-RU" b="1" dirty="0" err="1" smtClean="0"/>
              <a:t>змінило</a:t>
            </a:r>
            <a:r>
              <a:rPr lang="ru-RU" b="1" dirty="0" smtClean="0"/>
              <a:t> </a:t>
            </a:r>
            <a:r>
              <a:rPr lang="ru-RU" b="1" dirty="0" err="1" smtClean="0"/>
              <a:t>хід</a:t>
            </a:r>
            <a:r>
              <a:rPr lang="ru-RU" b="1" dirty="0" smtClean="0"/>
              <a:t> </a:t>
            </a:r>
            <a:r>
              <a:rPr lang="ru-RU" b="1" dirty="0" err="1" smtClean="0"/>
              <a:t>іранської</a:t>
            </a:r>
            <a:r>
              <a:rPr lang="ru-RU" b="1" dirty="0" smtClean="0"/>
              <a:t> </a:t>
            </a:r>
            <a:r>
              <a:rPr lang="ru-RU" b="1" dirty="0" err="1" smtClean="0"/>
              <a:t>історії</a:t>
            </a:r>
            <a:r>
              <a:rPr lang="ru-RU" b="1" dirty="0" smtClean="0"/>
              <a:t>. </a:t>
            </a:r>
            <a:r>
              <a:rPr lang="ru-RU" b="1" dirty="0" err="1" smtClean="0"/>
              <a:t>Судячи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усього</a:t>
            </a:r>
            <a:r>
              <a:rPr lang="ru-RU" b="1" dirty="0" smtClean="0"/>
              <a:t>, </a:t>
            </a:r>
            <a:r>
              <a:rPr lang="ru-RU" b="1" dirty="0" err="1" smtClean="0"/>
              <a:t>монголи</a:t>
            </a:r>
            <a:r>
              <a:rPr lang="ru-RU" b="1" dirty="0" smtClean="0"/>
              <a:t> привезли </a:t>
            </a:r>
            <a:r>
              <a:rPr lang="ru-RU" b="1" dirty="0" err="1" smtClean="0"/>
              <a:t>з</a:t>
            </a:r>
            <a:r>
              <a:rPr lang="ru-RU" b="1" dirty="0" smtClean="0"/>
              <a:t> собою в </a:t>
            </a:r>
            <a:r>
              <a:rPr lang="ru-RU" b="1" dirty="0" err="1" smtClean="0"/>
              <a:t>Іран</a:t>
            </a:r>
            <a:r>
              <a:rPr lang="ru-RU" b="1" dirty="0" smtClean="0"/>
              <a:t> </a:t>
            </a:r>
            <a:r>
              <a:rPr lang="ru-RU" b="1" dirty="0" err="1" smtClean="0"/>
              <a:t>китайських</a:t>
            </a:r>
            <a:r>
              <a:rPr lang="ru-RU" b="1" dirty="0" smtClean="0"/>
              <a:t> </a:t>
            </a:r>
            <a:r>
              <a:rPr lang="ru-RU" b="1" dirty="0" err="1" smtClean="0"/>
              <a:t>художників</a:t>
            </a:r>
            <a:r>
              <a:rPr lang="ru-RU" b="1" dirty="0" smtClean="0"/>
              <a:t>, </a:t>
            </a:r>
            <a:r>
              <a:rPr lang="ru-RU" b="1" dirty="0" err="1" smtClean="0"/>
              <a:t>оскільки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китайський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</a:t>
            </a:r>
            <a:r>
              <a:rPr lang="ru-RU" b="1" dirty="0" err="1" smtClean="0"/>
              <a:t>в</a:t>
            </a:r>
            <a:r>
              <a:rPr lang="ru-RU" b="1" dirty="0" smtClean="0"/>
              <a:t> </a:t>
            </a:r>
            <a:r>
              <a:rPr lang="ru-RU" b="1" dirty="0" err="1" smtClean="0"/>
              <a:t>перськи</a:t>
            </a:r>
            <a:r>
              <a:rPr lang="ru-RU" b="1" dirty="0" err="1" smtClean="0"/>
              <a:t>й</a:t>
            </a:r>
            <a:r>
              <a:rPr lang="ru-RU" b="1" dirty="0" smtClean="0"/>
              <a:t> </a:t>
            </a:r>
            <a:r>
              <a:rPr lang="ru-RU" b="1" dirty="0" err="1" smtClean="0"/>
              <a:t>живопис</a:t>
            </a:r>
            <a:r>
              <a:rPr lang="ru-RU" b="1" dirty="0" smtClean="0"/>
              <a:t>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періоду</a:t>
            </a:r>
            <a:r>
              <a:rPr lang="ru-RU" b="1" dirty="0" smtClean="0"/>
              <a:t> особливо </a:t>
            </a:r>
            <a:r>
              <a:rPr lang="ru-RU" b="1" dirty="0" err="1" smtClean="0"/>
              <a:t>помітно</a:t>
            </a:r>
            <a:r>
              <a:rPr lang="ru-RU" b="1" dirty="0" smtClean="0"/>
              <a:t> за </a:t>
            </a:r>
            <a:r>
              <a:rPr lang="ru-RU" b="1" dirty="0" err="1" smtClean="0"/>
              <a:t>типажем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 та </a:t>
            </a:r>
            <a:r>
              <a:rPr lang="ru-RU" b="1" dirty="0" err="1" smtClean="0"/>
              <a:t>одягу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інтересу</a:t>
            </a:r>
            <a:r>
              <a:rPr lang="ru-RU" b="1" dirty="0" smtClean="0"/>
              <a:t> до простору, на </a:t>
            </a:r>
            <a:r>
              <a:rPr lang="ru-RU" b="1" dirty="0" err="1" smtClean="0"/>
              <a:t>відміну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площинної</a:t>
            </a:r>
            <a:r>
              <a:rPr lang="ru-RU" b="1" dirty="0" smtClean="0"/>
              <a:t>, </a:t>
            </a:r>
            <a:r>
              <a:rPr lang="ru-RU" b="1" dirty="0" err="1" smtClean="0"/>
              <a:t>декоративної</a:t>
            </a:r>
            <a:r>
              <a:rPr lang="ru-RU" b="1" dirty="0" smtClean="0"/>
              <a:t> </a:t>
            </a:r>
            <a:r>
              <a:rPr lang="ru-RU" b="1" dirty="0" err="1" smtClean="0"/>
              <a:t>концепції</a:t>
            </a:r>
            <a:r>
              <a:rPr lang="ru-RU" b="1" dirty="0" smtClean="0"/>
              <a:t> </a:t>
            </a:r>
            <a:r>
              <a:rPr lang="ru-RU" b="1" dirty="0" err="1" smtClean="0"/>
              <a:t>мініатюр</a:t>
            </a:r>
            <a:r>
              <a:rPr lang="ru-RU" b="1" dirty="0" smtClean="0"/>
              <a:t> манускрипту «Варка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Гольша</a:t>
            </a:r>
            <a:r>
              <a:rPr lang="ru-RU" b="1" dirty="0" smtClean="0"/>
              <a:t>».</a:t>
            </a:r>
            <a:endParaRPr lang="ru-RU" b="1" dirty="0"/>
          </a:p>
        </p:txBody>
      </p:sp>
      <p:pic>
        <p:nvPicPr>
          <p:cNvPr id="4" name="Рисунок 3" descr="515px-Demotte_Shahname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304800"/>
            <a:ext cx="3691890" cy="4294062"/>
          </a:xfrm>
          <a:prstGeom prst="rect">
            <a:avLst/>
          </a:prstGeom>
        </p:spPr>
      </p:pic>
      <p:pic>
        <p:nvPicPr>
          <p:cNvPr id="5" name="Рисунок 4" descr="800px-Birthofmuhammed_bi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724400"/>
            <a:ext cx="3657600" cy="195224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81000"/>
            <a:ext cx="4495800" cy="6096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Персидська</a:t>
            </a:r>
            <a:r>
              <a:rPr lang="ru-RU" b="1" dirty="0" smtClean="0"/>
              <a:t> </a:t>
            </a:r>
            <a:r>
              <a:rPr lang="ru-RU" b="1" dirty="0" err="1" smtClean="0"/>
              <a:t>живопис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 </a:t>
            </a:r>
            <a:r>
              <a:rPr lang="ru-RU" b="1" dirty="0" err="1" smtClean="0"/>
              <a:t>стійкою</a:t>
            </a:r>
            <a:r>
              <a:rPr lang="ru-RU" b="1" dirty="0" smtClean="0"/>
              <a:t> </a:t>
            </a:r>
            <a:r>
              <a:rPr lang="ru-RU" b="1" dirty="0" err="1" smtClean="0"/>
              <a:t>багатовіковою</a:t>
            </a:r>
            <a:r>
              <a:rPr lang="ru-RU" b="1" dirty="0" smtClean="0"/>
              <a:t> </a:t>
            </a:r>
            <a:r>
              <a:rPr lang="ru-RU" b="1" dirty="0" err="1" smtClean="0"/>
              <a:t>традицією</a:t>
            </a:r>
            <a:r>
              <a:rPr lang="ru-RU" b="1" dirty="0" smtClean="0"/>
              <a:t> </a:t>
            </a:r>
            <a:r>
              <a:rPr lang="ru-RU" b="1" dirty="0" err="1" smtClean="0"/>
              <a:t>зі</a:t>
            </a:r>
            <a:r>
              <a:rPr lang="ru-RU" b="1" dirty="0" smtClean="0"/>
              <a:t> </a:t>
            </a:r>
            <a:r>
              <a:rPr lang="ru-RU" b="1" dirty="0" err="1" smtClean="0"/>
              <a:t>своїми</a:t>
            </a:r>
            <a:r>
              <a:rPr lang="ru-RU" b="1" dirty="0" smtClean="0"/>
              <a:t> </a:t>
            </a:r>
            <a:r>
              <a:rPr lang="ru-RU" b="1" dirty="0" err="1" smtClean="0"/>
              <a:t>художніми</a:t>
            </a:r>
            <a:r>
              <a:rPr lang="ru-RU" b="1" dirty="0" smtClean="0"/>
              <a:t> законами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філософією</a:t>
            </a:r>
            <a:r>
              <a:rPr lang="ru-RU" b="1" dirty="0" smtClean="0"/>
              <a:t>. У </a:t>
            </a:r>
            <a:r>
              <a:rPr lang="ru-RU" b="1" dirty="0" err="1" smtClean="0"/>
              <a:t>різний</a:t>
            </a:r>
            <a:r>
              <a:rPr lang="ru-RU" b="1" dirty="0" smtClean="0"/>
              <a:t> час вона </a:t>
            </a:r>
            <a:r>
              <a:rPr lang="ru-RU" b="1" dirty="0" err="1" smtClean="0"/>
              <a:t>по-різному</a:t>
            </a:r>
            <a:r>
              <a:rPr lang="ru-RU" b="1" dirty="0" smtClean="0"/>
              <a:t> </a:t>
            </a:r>
            <a:r>
              <a:rPr lang="ru-RU" b="1" dirty="0" err="1" smtClean="0"/>
              <a:t>впливала</a:t>
            </a:r>
            <a:r>
              <a:rPr lang="ru-RU" b="1" dirty="0" smtClean="0"/>
              <a:t> на </a:t>
            </a:r>
            <a:r>
              <a:rPr lang="ru-RU" b="1" dirty="0" err="1" smtClean="0"/>
              <a:t>мистецтво</a:t>
            </a:r>
            <a:r>
              <a:rPr lang="ru-RU" b="1" dirty="0" smtClean="0"/>
              <a:t> </a:t>
            </a:r>
            <a:r>
              <a:rPr lang="ru-RU" b="1" dirty="0" err="1" smtClean="0"/>
              <a:t>навколишніх</a:t>
            </a:r>
            <a:r>
              <a:rPr lang="ru-RU" b="1" dirty="0" smtClean="0"/>
              <a:t> </a:t>
            </a:r>
            <a:r>
              <a:rPr lang="ru-RU" b="1" dirty="0" err="1" smtClean="0"/>
              <a:t>країн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народів</a:t>
            </a:r>
            <a:r>
              <a:rPr lang="ru-RU" b="1" dirty="0" smtClean="0"/>
              <a:t>. </a:t>
            </a:r>
            <a:r>
              <a:rPr lang="ru-RU" b="1" dirty="0" err="1" smtClean="0"/>
              <a:t>Однак</a:t>
            </a:r>
            <a:r>
              <a:rPr lang="ru-RU" b="1" dirty="0" smtClean="0"/>
              <a:t>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на </a:t>
            </a:r>
            <a:r>
              <a:rPr lang="ru-RU" b="1" dirty="0" err="1" smtClean="0"/>
              <a:t>навколишній</a:t>
            </a:r>
            <a:r>
              <a:rPr lang="ru-RU" b="1" dirty="0" smtClean="0"/>
              <a:t> </a:t>
            </a:r>
            <a:r>
              <a:rPr lang="ru-RU" b="1" dirty="0" err="1" smtClean="0"/>
              <a:t>світ</a:t>
            </a:r>
            <a:r>
              <a:rPr lang="ru-RU" b="1" dirty="0" smtClean="0"/>
              <a:t> не </a:t>
            </a:r>
            <a:r>
              <a:rPr lang="ru-RU" b="1" dirty="0" err="1" smtClean="0"/>
              <a:t>обмежується</a:t>
            </a:r>
            <a:r>
              <a:rPr lang="ru-RU" b="1" dirty="0" smtClean="0"/>
              <a:t> </a:t>
            </a:r>
            <a:r>
              <a:rPr lang="ru-RU" b="1" dirty="0" err="1" smtClean="0"/>
              <a:t>тільки</a:t>
            </a:r>
            <a:r>
              <a:rPr lang="ru-RU" b="1" dirty="0" smtClean="0"/>
              <a:t> </a:t>
            </a:r>
            <a:r>
              <a:rPr lang="ru-RU" b="1" dirty="0" err="1" smtClean="0"/>
              <a:t>країнами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народами </a:t>
            </a:r>
            <a:r>
              <a:rPr lang="ru-RU" b="1" dirty="0" err="1" smtClean="0"/>
              <a:t>Середньої</a:t>
            </a:r>
            <a:r>
              <a:rPr lang="ru-RU" b="1" dirty="0" smtClean="0"/>
              <a:t> </a:t>
            </a:r>
            <a:r>
              <a:rPr lang="ru-RU" b="1" dirty="0" err="1" smtClean="0"/>
              <a:t>Азії</a:t>
            </a:r>
            <a:r>
              <a:rPr lang="ru-RU" b="1" dirty="0" smtClean="0"/>
              <a:t> та </a:t>
            </a:r>
            <a:r>
              <a:rPr lang="ru-RU" b="1" dirty="0" err="1" smtClean="0"/>
              <a:t>Індостану</a:t>
            </a:r>
            <a:r>
              <a:rPr lang="ru-RU" b="1" dirty="0" smtClean="0"/>
              <a:t>. </a:t>
            </a:r>
            <a:r>
              <a:rPr lang="ru-RU" b="1" dirty="0" err="1" smtClean="0"/>
              <a:t>Персидсий</a:t>
            </a:r>
            <a:r>
              <a:rPr lang="ru-RU" b="1" dirty="0" smtClean="0"/>
              <a:t> </a:t>
            </a:r>
            <a:r>
              <a:rPr lang="ru-RU" b="1" dirty="0" err="1" smtClean="0"/>
              <a:t>живопис</a:t>
            </a:r>
            <a:r>
              <a:rPr lang="ru-RU" b="1" dirty="0" smtClean="0"/>
              <a:t> </a:t>
            </a:r>
            <a:r>
              <a:rPr lang="ru-RU" b="1" dirty="0" err="1" smtClean="0"/>
              <a:t>мав</a:t>
            </a:r>
            <a:r>
              <a:rPr lang="ru-RU" b="1" dirty="0" smtClean="0"/>
              <a:t> </a:t>
            </a:r>
            <a:r>
              <a:rPr lang="ru-RU" b="1" dirty="0" err="1" smtClean="0"/>
              <a:t>значний</a:t>
            </a:r>
            <a:r>
              <a:rPr lang="ru-RU" b="1" dirty="0" smtClean="0"/>
              <a:t> </a:t>
            </a:r>
            <a:r>
              <a:rPr lang="ru-RU" b="1" dirty="0" err="1" smtClean="0"/>
              <a:t>вплив</a:t>
            </a:r>
            <a:r>
              <a:rPr lang="ru-RU" b="1" dirty="0" smtClean="0"/>
              <a:t> на </a:t>
            </a:r>
            <a:r>
              <a:rPr lang="ru-RU" b="1" dirty="0" err="1" smtClean="0"/>
              <a:t>розвиток</a:t>
            </a:r>
            <a:r>
              <a:rPr lang="ru-RU" b="1" dirty="0" smtClean="0"/>
              <a:t> </a:t>
            </a:r>
            <a:r>
              <a:rPr lang="ru-RU" b="1" dirty="0" err="1" smtClean="0"/>
              <a:t>книжкової</a:t>
            </a:r>
            <a:r>
              <a:rPr lang="ru-RU" b="1" dirty="0" smtClean="0"/>
              <a:t> </a:t>
            </a:r>
            <a:r>
              <a:rPr lang="ru-RU" b="1" dirty="0" err="1" smtClean="0"/>
              <a:t>мініатюри</a:t>
            </a:r>
            <a:r>
              <a:rPr lang="ru-RU" b="1" dirty="0" smtClean="0"/>
              <a:t> в </a:t>
            </a:r>
            <a:r>
              <a:rPr lang="ru-RU" b="1" dirty="0" err="1" smtClean="0"/>
              <a:t>Османській</a:t>
            </a:r>
            <a:r>
              <a:rPr lang="ru-RU" b="1" dirty="0" smtClean="0"/>
              <a:t> </a:t>
            </a:r>
            <a:r>
              <a:rPr lang="ru-RU" b="1" dirty="0" err="1" smtClean="0"/>
              <a:t>імперії</a:t>
            </a:r>
            <a:r>
              <a:rPr lang="ru-RU" b="1" dirty="0" smtClean="0"/>
              <a:t>.</a:t>
            </a:r>
            <a:endParaRPr lang="ru-RU" b="1" dirty="0"/>
          </a:p>
        </p:txBody>
      </p:sp>
      <p:pic>
        <p:nvPicPr>
          <p:cNvPr id="4" name="Рисунок 3" descr="365px-Muhammad_Mahdi_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533400"/>
            <a:ext cx="3255702" cy="5334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</TotalTime>
  <Words>369</Words>
  <Application>Microsoft Office PowerPoint</Application>
  <PresentationFormat>Экран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Культура Ірану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Ірану</dc:title>
  <dc:creator>я</dc:creator>
  <cp:lastModifiedBy>я</cp:lastModifiedBy>
  <cp:revision>4</cp:revision>
  <dcterms:created xsi:type="dcterms:W3CDTF">2014-05-06T15:34:16Z</dcterms:created>
  <dcterms:modified xsi:type="dcterms:W3CDTF">2014-05-06T17:54:38Z</dcterms:modified>
</cp:coreProperties>
</file>