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A17341-9767-4CBC-A19D-F4559C340A3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40FFB8-B96F-4592-8B4D-5AC2E4C97B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0%D0%BF%D0%BE%D0%B2%D1%96%D0%B4%D0%BD%D0%B8%D0%BA" TargetMode="External"/><Relationship Id="rId7" Type="http://schemas.openxmlformats.org/officeDocument/2006/relationships/hyperlink" Target="http://uk.wikipedia.org/wiki/%D0%91%D0%BE%D1%82%D0%B0%D0%BD%D1%96%D1%87%D0%BD%D0%B8%D0%B9_%D1%81%D0%B0%D0%B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87" TargetMode="External"/><Relationship Id="rId5" Type="http://schemas.openxmlformats.org/officeDocument/2006/relationships/hyperlink" Target="http://uk.wikipedia.org/wiki/%D0%A4%D0%B0%D0%BB%D1%8C%D1%86-%D0%A4%D0%B5%D0%B9%D0%BD_%D0%A4%D1%80%D1%96%D0%B4%D1%80%D1%96%D1%85_%D0%95%D0%B4%D1%83%D0%B0%D1%80%D0%B4%D0%BE%D0%B2%D0%B8%D1%87" TargetMode="External"/><Relationship Id="rId4" Type="http://schemas.openxmlformats.org/officeDocument/2006/relationships/hyperlink" Target="http://uk.wikipedia.org/wiki/189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96%D0%BD%D1%8C_%D0%9F%D1%80%D0%B6%D0%B5%D0%B2%D0%B0%D0%BB%D1%8C%D1%81%D1%8C%D0%BA%D0%BE%D0%B3%D0%B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4823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Аскан</a:t>
            </a:r>
            <a:r>
              <a:rPr lang="uk-UA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ія-</a:t>
            </a:r>
            <a:r>
              <a:rPr lang="uk-UA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786322"/>
            <a:ext cx="3639522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Виконала:</a:t>
            </a:r>
          </a:p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 11 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классу</a:t>
            </a:r>
            <a:endParaRPr lang="uk-UA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Міралієва.М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povednik-askanija-novav-ukrain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7143800" cy="600079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83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928670"/>
            <a:ext cx="652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3929090" cy="25717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-1120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6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Асканія</a:t>
            </a:r>
            <a:r>
              <a:rPr lang="uk-UA" sz="2400" dirty="0" smtClean="0"/>
              <a:t> – Нова </a:t>
            </a:r>
          </a:p>
          <a:p>
            <a:r>
              <a:rPr lang="uk-UA" sz="2400" dirty="0" smtClean="0"/>
              <a:t>Знаходиться на України</a:t>
            </a:r>
            <a:endParaRPr lang="ru-RU" sz="2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skania_5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192735">
            <a:off x="538018" y="3099032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hlinkClick r:id="rId3" tooltip="Заповідник"/>
              </a:rPr>
              <a:t>Заповідник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заснований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 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4" tooltip="1898"/>
              </a:rPr>
              <a:t>1898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hlinkClick r:id="rId5" tooltip="Фальц-Фейн Фрідріх Едуардович"/>
              </a:rPr>
              <a:t>Фрідріхом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5" tooltip="Фальц-Фейн Фрідріх Едуардович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hlinkClick r:id="rId5" tooltip="Фальц-Фейн Фрідріх Едуардович"/>
              </a:rPr>
              <a:t>Фальц-Фейном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Спочатку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юний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Фальц-Фейн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ставив за мету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збереження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диких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тварин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— у 1874 р. 11-річному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хлопцю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зводять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вольєри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утримання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тварин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У 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6" tooltip="1887"/>
              </a:rPr>
              <a:t>1887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створено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hlinkClick r:id="rId7" tooltip="Ботанічний сад"/>
              </a:rPr>
              <a:t>ботанічний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7" tooltip="Ботанічний сад"/>
              </a:rPr>
              <a:t> сад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 1898 р.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Фальц-Фейн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оголошує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відкриття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приватного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заповідника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skaniya-nov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785794"/>
            <a:ext cx="504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Ботанічний</a:t>
            </a:r>
            <a:r>
              <a:rPr lang="ru-RU" sz="5400" b="1" dirty="0" smtClean="0">
                <a:solidFill>
                  <a:srgbClr val="FFFF00"/>
                </a:solidFill>
              </a:rPr>
              <a:t> сад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4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0"/>
            <a:ext cx="446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Дикі тварини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643050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Заповідник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утримує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близько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800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різновидів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диких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копитних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гібридних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форм свиней,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оленів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3600" dirty="0"/>
              <a:t> 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hlinkClick r:id="rId3" tooltip="Кінь Пржевальського"/>
              </a:rPr>
              <a:t>коней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  <a:hlinkClick r:id="rId3" tooltip="Кінь Пржевальського"/>
              </a:rPr>
              <a:t>Пржевальського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бізонів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 антилоп,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баранів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биків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верблюдів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 лам,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віслюків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куланів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шотландських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поні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r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6177" cy="5000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80" y="1785926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Біосферний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заповідник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Асканія-Нова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 -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унікальний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куточок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природи</a:t>
            </a:r>
            <a:r>
              <a:rPr lang="ru-RU" sz="2400" dirty="0" smtClean="0">
                <a:solidFill>
                  <a:srgbClr val="FFFF00"/>
                </a:solidFill>
              </a:rPr>
              <a:t>: тут </a:t>
            </a:r>
            <a:r>
              <a:rPr lang="ru-RU" sz="2400" dirty="0" err="1" smtClean="0">
                <a:solidFill>
                  <a:srgbClr val="FFFF00"/>
                </a:solidFill>
              </a:rPr>
              <a:t>розташована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єдина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Європі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ділянка</a:t>
            </a:r>
            <a:r>
              <a:rPr lang="ru-RU" sz="2400" dirty="0" smtClean="0">
                <a:solidFill>
                  <a:srgbClr val="FFFF00"/>
                </a:solidFill>
              </a:rPr>
              <a:t> степу, </a:t>
            </a:r>
            <a:r>
              <a:rPr lang="ru-RU" sz="2400" dirty="0" err="1" smtClean="0">
                <a:solidFill>
                  <a:srgbClr val="FFFF00"/>
                </a:solidFill>
              </a:rPr>
              <a:t>якого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ніколи</a:t>
            </a:r>
            <a:r>
              <a:rPr lang="ru-RU" sz="2400" dirty="0" smtClean="0">
                <a:solidFill>
                  <a:srgbClr val="FFFF00"/>
                </a:solidFill>
              </a:rPr>
              <a:t> не </a:t>
            </a:r>
            <a:r>
              <a:rPr lang="ru-RU" sz="2400" dirty="0" err="1" smtClean="0">
                <a:solidFill>
                  <a:srgbClr val="FFFF00"/>
                </a:solidFill>
              </a:rPr>
              <a:t>торкався</a:t>
            </a:r>
            <a:r>
              <a:rPr lang="ru-RU" sz="2400" dirty="0" smtClean="0">
                <a:solidFill>
                  <a:srgbClr val="FFFF00"/>
                </a:solidFill>
              </a:rPr>
              <a:t> плуг (одного разу </a:t>
            </a:r>
            <a:r>
              <a:rPr lang="ru-RU" sz="2400" dirty="0" err="1" smtClean="0">
                <a:solidFill>
                  <a:srgbClr val="FFFF00"/>
                </a:solidFill>
              </a:rPr>
              <a:t>розкопана</a:t>
            </a:r>
            <a:r>
              <a:rPr lang="ru-RU" sz="2400" dirty="0" smtClean="0">
                <a:solidFill>
                  <a:srgbClr val="FFFF00"/>
                </a:solidFill>
              </a:rPr>
              <a:t> степ не </a:t>
            </a:r>
            <a:r>
              <a:rPr lang="ru-RU" sz="2400" dirty="0" err="1" smtClean="0">
                <a:solidFill>
                  <a:srgbClr val="FFFF00"/>
                </a:solidFill>
              </a:rPr>
              <a:t>відновлюється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ніколи</a:t>
            </a:r>
            <a:r>
              <a:rPr lang="ru-RU" sz="2400" dirty="0" smtClean="0">
                <a:solidFill>
                  <a:srgbClr val="FFFF00"/>
                </a:solidFill>
              </a:rPr>
              <a:t>). </a:t>
            </a:r>
            <a:r>
              <a:rPr lang="ru-RU" sz="2400" dirty="0" err="1" smtClean="0">
                <a:solidFill>
                  <a:srgbClr val="FFFF00"/>
                </a:solidFill>
              </a:rPr>
              <a:t>Заповідник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Асканія-Нова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віднесений</a:t>
            </a:r>
            <a:r>
              <a:rPr lang="ru-RU" sz="2400" dirty="0" smtClean="0">
                <a:solidFill>
                  <a:srgbClr val="FFFF00"/>
                </a:solidFill>
              </a:rPr>
              <a:t> до «100 великих </a:t>
            </a:r>
            <a:r>
              <a:rPr lang="ru-RU" sz="2400" dirty="0" err="1" smtClean="0">
                <a:solidFill>
                  <a:srgbClr val="FFFF00"/>
                </a:solidFill>
              </a:rPr>
              <a:t>заповідників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парків</a:t>
            </a:r>
            <a:r>
              <a:rPr lang="ru-RU" sz="2400" dirty="0" smtClean="0">
                <a:solidFill>
                  <a:srgbClr val="FFFF00"/>
                </a:solidFill>
              </a:rPr>
              <a:t>».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005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кінці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квітня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зацвітають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тюльпани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потім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іриси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астрагали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гіацинти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жовтці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 У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травні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- гвоздики, ромашки. 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Влітку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степ, закутана в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сріблястий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серпанок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ковили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переливається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хвилями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щонайменшого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подиху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вітерця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 descr="http://www.stejka.com/cache/800_600_max/biosfernyy_zapovednik_askanijanova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--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osfernyy_zapovednik_askanijanova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54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6</cp:revision>
  <dcterms:created xsi:type="dcterms:W3CDTF">2013-11-17T13:21:01Z</dcterms:created>
  <dcterms:modified xsi:type="dcterms:W3CDTF">2013-11-17T14:15:21Z</dcterms:modified>
</cp:coreProperties>
</file>