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7" r:id="rId4"/>
    <p:sldId id="257" r:id="rId5"/>
    <p:sldId id="259" r:id="rId6"/>
    <p:sldId id="260" r:id="rId7"/>
    <p:sldId id="258" r:id="rId8"/>
    <p:sldId id="261" r:id="rId9"/>
    <p:sldId id="262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C664-3E11-42C8-8CDF-EB34844B3FD2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2B66-386B-46F2-A62A-187BA9A16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C664-3E11-42C8-8CDF-EB34844B3FD2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2B66-386B-46F2-A62A-187BA9A16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C664-3E11-42C8-8CDF-EB34844B3FD2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2B66-386B-46F2-A62A-187BA9A16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C664-3E11-42C8-8CDF-EB34844B3FD2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2B66-386B-46F2-A62A-187BA9A16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C664-3E11-42C8-8CDF-EB34844B3FD2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2B66-386B-46F2-A62A-187BA9A16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C664-3E11-42C8-8CDF-EB34844B3FD2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2B66-386B-46F2-A62A-187BA9A16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C664-3E11-42C8-8CDF-EB34844B3FD2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2B66-386B-46F2-A62A-187BA9A16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C664-3E11-42C8-8CDF-EB34844B3FD2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2B66-386B-46F2-A62A-187BA9A16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C664-3E11-42C8-8CDF-EB34844B3FD2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2B66-386B-46F2-A62A-187BA9A16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C664-3E11-42C8-8CDF-EB34844B3FD2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2B66-386B-46F2-A62A-187BA9A16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C664-3E11-42C8-8CDF-EB34844B3FD2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2B66-386B-46F2-A62A-187BA9A16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7C664-3E11-42C8-8CDF-EB34844B3FD2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A2B66-386B-46F2-A62A-187BA9A1619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643182"/>
            <a:ext cx="7772400" cy="1470025"/>
          </a:xfrm>
        </p:spPr>
        <p:txBody>
          <a:bodyPr>
            <a:noAutofit/>
          </a:bodyPr>
          <a:lstStyle/>
          <a:p>
            <a:r>
              <a:rPr lang="ru-RU" sz="11500" b="1" dirty="0" smtClean="0"/>
              <a:t>АВСТРІЯ</a:t>
            </a:r>
            <a:endParaRPr lang="ru-RU" sz="115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6362712"/>
            <a:ext cx="6400800" cy="49528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uk-UA" dirty="0" smtClean="0">
                <a:solidFill>
                  <a:schemeClr val="tx1"/>
                </a:solidFill>
              </a:rPr>
              <a:t>Ярова М. 10-б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298" y="428604"/>
            <a:ext cx="3571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</a:rPr>
              <a:t>Транспорт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14546" y="1571612"/>
            <a:ext cx="45005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Розвинені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види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сучасного</a:t>
            </a:r>
            <a:r>
              <a:rPr lang="ru-RU" sz="2400" dirty="0" smtClean="0"/>
              <a:t> транспорту: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Автомобільний( магістраль Відень – Зальцбург)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Річковий (</a:t>
            </a:r>
            <a:r>
              <a:rPr lang="uk-UA" sz="2400" dirty="0" err="1" smtClean="0"/>
              <a:t>Лінц</a:t>
            </a:r>
            <a:r>
              <a:rPr lang="uk-UA" sz="2400" dirty="0" smtClean="0"/>
              <a:t>, Відень)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Повітряний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Трубопровідний 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Залізничний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1357298"/>
            <a:ext cx="5572164" cy="4929222"/>
          </a:xfrm>
          <a:prstGeom prst="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428604"/>
            <a:ext cx="5786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</a:rPr>
              <a:t>Економічні зв’язки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7422" y="1500174"/>
            <a:ext cx="435771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u="sng" dirty="0" err="1" smtClean="0"/>
              <a:t>Експорт</a:t>
            </a:r>
            <a:r>
              <a:rPr lang="ru-RU" sz="3200" dirty="0" smtClean="0"/>
              <a:t>:</a:t>
            </a:r>
          </a:p>
          <a:p>
            <a:r>
              <a:rPr lang="ru-RU" sz="2000" dirty="0" err="1" smtClean="0"/>
              <a:t>машини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устаткування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транспортне</a:t>
            </a:r>
            <a:r>
              <a:rPr lang="ru-RU" sz="2000" dirty="0" smtClean="0"/>
              <a:t> </a:t>
            </a:r>
            <a:r>
              <a:rPr lang="ru-RU" sz="2000" dirty="0" err="1" smtClean="0"/>
              <a:t>та</a:t>
            </a:r>
            <a:r>
              <a:rPr lang="ru-RU" sz="2000" dirty="0" smtClean="0"/>
              <a:t> </a:t>
            </a:r>
            <a:r>
              <a:rPr lang="ru-RU" sz="2000" dirty="0" err="1" smtClean="0"/>
              <a:t>автомобільне</a:t>
            </a:r>
            <a:r>
              <a:rPr lang="ru-RU" sz="2000" dirty="0" smtClean="0"/>
              <a:t> </a:t>
            </a:r>
            <a:r>
              <a:rPr lang="ru-RU" sz="2000" dirty="0" err="1" smtClean="0"/>
              <a:t>устаткування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папір</a:t>
            </a:r>
            <a:r>
              <a:rPr lang="ru-RU" sz="2000" dirty="0" smtClean="0"/>
              <a:t> </a:t>
            </a:r>
            <a:r>
              <a:rPr lang="ru-RU" sz="2000" dirty="0" err="1" smtClean="0"/>
              <a:t>та</a:t>
            </a:r>
            <a:r>
              <a:rPr lang="ru-RU" sz="2000" dirty="0" smtClean="0"/>
              <a:t> </a:t>
            </a:r>
            <a:r>
              <a:rPr lang="ru-RU" sz="2000" dirty="0" err="1" smtClean="0"/>
              <a:t>пиломатеріали</a:t>
            </a:r>
            <a:r>
              <a:rPr lang="ru-RU" sz="2000" dirty="0" smtClean="0"/>
              <a:t>, текстиль, </a:t>
            </a:r>
            <a:r>
              <a:rPr lang="ru-RU" sz="2000" dirty="0" err="1" smtClean="0"/>
              <a:t>одяг</a:t>
            </a:r>
            <a:r>
              <a:rPr lang="ru-RU" sz="2000" dirty="0" smtClean="0"/>
              <a:t>, </a:t>
            </a:r>
            <a:r>
              <a:rPr lang="ru-RU" sz="2000" dirty="0" err="1" smtClean="0"/>
              <a:t>залізо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сталь, </a:t>
            </a:r>
            <a:r>
              <a:rPr lang="ru-RU" sz="2000" dirty="0" err="1" smtClean="0"/>
              <a:t>хімічні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речовини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продукти</a:t>
            </a:r>
            <a:r>
              <a:rPr lang="ru-RU" sz="2000" dirty="0" smtClean="0"/>
              <a:t>.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3200" u="sng" dirty="0" err="1" smtClean="0"/>
              <a:t>Імпорт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 </a:t>
            </a:r>
            <a:r>
              <a:rPr lang="ru-RU" sz="2000" dirty="0" err="1" smtClean="0"/>
              <a:t>нафта</a:t>
            </a:r>
            <a:r>
              <a:rPr lang="ru-RU" sz="2000" dirty="0" smtClean="0"/>
              <a:t> та </a:t>
            </a:r>
            <a:r>
              <a:rPr lang="ru-RU" sz="2000" dirty="0" err="1" smtClean="0"/>
              <a:t>нафтопродукти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природний</a:t>
            </a:r>
            <a:r>
              <a:rPr lang="ru-RU" sz="2000" dirty="0" smtClean="0"/>
              <a:t> газ, </a:t>
            </a:r>
            <a:r>
              <a:rPr lang="ru-RU" sz="2000" dirty="0" err="1" smtClean="0"/>
              <a:t>устаткування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машинобудування</a:t>
            </a:r>
            <a:r>
              <a:rPr lang="ru-RU" sz="2000" dirty="0" smtClean="0"/>
              <a:t>, зерно, </a:t>
            </a:r>
            <a:r>
              <a:rPr lang="ru-RU" sz="2000" dirty="0" err="1" smtClean="0"/>
              <a:t>бавовна</a:t>
            </a:r>
            <a:r>
              <a:rPr lang="ru-RU" sz="2000" dirty="0" smtClean="0"/>
              <a:t>, </a:t>
            </a:r>
            <a:r>
              <a:rPr lang="ru-RU" sz="2000" dirty="0" err="1" smtClean="0"/>
              <a:t>кольорові</a:t>
            </a:r>
            <a:r>
              <a:rPr lang="ru-RU" sz="2000" dirty="0" smtClean="0"/>
              <a:t> метали.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1285860"/>
            <a:ext cx="5429288" cy="5143536"/>
          </a:xfrm>
          <a:prstGeom prst="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571480"/>
            <a:ext cx="3714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</a:rPr>
              <a:t>Проблеми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984" y="1857364"/>
            <a:ext cx="400052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800" dirty="0" smtClean="0"/>
              <a:t>Політична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Соціально-економічна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Демографічна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/>
              <a:t>Н</a:t>
            </a:r>
            <a:r>
              <a:rPr lang="uk-UA" sz="2800" dirty="0" smtClean="0"/>
              <a:t>езаконної трудової міграції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Екологічна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1643050"/>
            <a:ext cx="4857784" cy="3929090"/>
          </a:xfrm>
          <a:prstGeom prst="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571500"/>
            <a:ext cx="5629295" cy="595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371600"/>
            <a:ext cx="85725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57290" y="428604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</a:rPr>
              <a:t>Сусіди Австрії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357166"/>
            <a:ext cx="6500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</a:rPr>
              <a:t>Географічне положення 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3042" y="1285860"/>
            <a:ext cx="564360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err="1" smtClean="0"/>
              <a:t>Площа</a:t>
            </a:r>
            <a:r>
              <a:rPr lang="ru-RU" sz="2400" dirty="0" smtClean="0"/>
              <a:t>: 83 871 км²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err="1" smtClean="0"/>
              <a:t>Державний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устрій</a:t>
            </a:r>
            <a:r>
              <a:rPr lang="ru-RU" sz="2400" dirty="0" smtClean="0"/>
              <a:t>: </a:t>
            </a:r>
            <a:r>
              <a:rPr lang="ru-RU" sz="2400" dirty="0" err="1" smtClean="0"/>
              <a:t>федеративна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парламентська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республіка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err="1" smtClean="0"/>
              <a:t>Офіційні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: </a:t>
            </a:r>
            <a:r>
              <a:rPr lang="ru-RU" sz="2400" dirty="0" err="1" smtClean="0"/>
              <a:t>Німецька</a:t>
            </a:r>
            <a:endParaRPr lang="ru-RU" sz="2400" dirty="0"/>
          </a:p>
          <a:p>
            <a:pPr>
              <a:buFont typeface="Arial" pitchFamily="34" charset="0"/>
              <a:buChar char="•"/>
            </a:pPr>
            <a:r>
              <a:rPr lang="ru-RU" sz="2400" dirty="0" err="1" smtClean="0"/>
              <a:t>Столиця</a:t>
            </a:r>
            <a:r>
              <a:rPr lang="ru-RU" sz="2400" dirty="0" smtClean="0"/>
              <a:t>: </a:t>
            </a:r>
            <a:r>
              <a:rPr lang="ru-RU" sz="2400" dirty="0" err="1" smtClean="0"/>
              <a:t>Відень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Валюта: </a:t>
            </a:r>
            <a:r>
              <a:rPr lang="ru-RU" sz="2400" dirty="0" err="1" smtClean="0"/>
              <a:t>Євро</a:t>
            </a:r>
            <a:r>
              <a:rPr lang="ru-RU" sz="2400" dirty="0" smtClean="0"/>
              <a:t> (</a:t>
            </a:r>
            <a:r>
              <a:rPr lang="de-DE" sz="2400" dirty="0" smtClean="0"/>
              <a:t>EUR)</a:t>
            </a:r>
            <a:endParaRPr lang="uk-UA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Склад: 9 </a:t>
            </a:r>
            <a:r>
              <a:rPr lang="ru-RU" sz="2400" dirty="0" err="1" smtClean="0"/>
              <a:t>федеральних</a:t>
            </a:r>
            <a:r>
              <a:rPr lang="ru-RU" sz="2400" dirty="0" smtClean="0"/>
              <a:t> земель(</a:t>
            </a:r>
            <a:r>
              <a:rPr lang="ru-RU" sz="2400" dirty="0" err="1" smtClean="0"/>
              <a:t>Бургенланд</a:t>
            </a:r>
            <a:r>
              <a:rPr lang="ru-RU" sz="2400" dirty="0" smtClean="0"/>
              <a:t>, </a:t>
            </a:r>
            <a:r>
              <a:rPr lang="ru-RU" sz="2400" dirty="0" err="1" smtClean="0"/>
              <a:t>Каринтія</a:t>
            </a:r>
            <a:r>
              <a:rPr lang="ru-RU" sz="2400" dirty="0" smtClean="0"/>
              <a:t>, </a:t>
            </a:r>
            <a:r>
              <a:rPr lang="ru-RU" sz="2400" dirty="0" err="1" smtClean="0"/>
              <a:t>Нижня</a:t>
            </a:r>
            <a:r>
              <a:rPr lang="ru-RU" sz="2400" dirty="0" smtClean="0"/>
              <a:t> </a:t>
            </a:r>
            <a:r>
              <a:rPr lang="ru-RU" sz="2400" dirty="0" err="1" smtClean="0"/>
              <a:t>Австрія</a:t>
            </a:r>
            <a:r>
              <a:rPr lang="ru-RU" sz="2400" dirty="0" smtClean="0"/>
              <a:t>, </a:t>
            </a:r>
            <a:r>
              <a:rPr lang="ru-RU" sz="2400" dirty="0" err="1" smtClean="0"/>
              <a:t>Верхня</a:t>
            </a:r>
            <a:r>
              <a:rPr lang="ru-RU" sz="2400" dirty="0" smtClean="0"/>
              <a:t> </a:t>
            </a:r>
            <a:r>
              <a:rPr lang="ru-RU" sz="2400" dirty="0" err="1" smtClean="0"/>
              <a:t>Австрія</a:t>
            </a:r>
            <a:r>
              <a:rPr lang="ru-RU" sz="2400" dirty="0" smtClean="0"/>
              <a:t>, Зальцбург, </a:t>
            </a:r>
            <a:r>
              <a:rPr lang="ru-RU" sz="2400" dirty="0" err="1" smtClean="0"/>
              <a:t>Штирія</a:t>
            </a:r>
            <a:r>
              <a:rPr lang="ru-RU" sz="2400" dirty="0" smtClean="0"/>
              <a:t>, </a:t>
            </a:r>
            <a:r>
              <a:rPr lang="ru-RU" sz="2400" dirty="0" err="1" smtClean="0"/>
              <a:t>Тіроль</a:t>
            </a:r>
            <a:r>
              <a:rPr lang="ru-RU" sz="2400" dirty="0" smtClean="0"/>
              <a:t>, </a:t>
            </a:r>
            <a:r>
              <a:rPr lang="ru-RU" sz="2400" dirty="0" err="1" smtClean="0"/>
              <a:t>Форарльберг</a:t>
            </a:r>
            <a:r>
              <a:rPr lang="ru-RU" sz="2400" dirty="0" smtClean="0"/>
              <a:t>, м. </a:t>
            </a:r>
            <a:r>
              <a:rPr lang="ru-RU" sz="2400" dirty="0" err="1" smtClean="0"/>
              <a:t>Відень</a:t>
            </a:r>
            <a:r>
              <a:rPr lang="ru-RU" sz="2400" dirty="0" smtClean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Місце в світі: ООН, ЄС.</a:t>
            </a:r>
            <a:endParaRPr lang="ru-RU" sz="2400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1214422"/>
            <a:ext cx="6357982" cy="5286412"/>
          </a:xfrm>
          <a:prstGeom prst="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00042"/>
            <a:ext cx="47863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</a:rPr>
              <a:t>Природні умови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71670" y="1571612"/>
            <a:ext cx="4572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u="sng" dirty="0" err="1" smtClean="0"/>
              <a:t>Рельєф</a:t>
            </a:r>
            <a:r>
              <a:rPr lang="ru-RU" sz="2800" dirty="0"/>
              <a:t>:</a:t>
            </a:r>
            <a:endParaRPr lang="ru-RU" sz="2800" dirty="0" smtClean="0"/>
          </a:p>
          <a:p>
            <a:r>
              <a:rPr lang="ru-RU" sz="2000" dirty="0" err="1" smtClean="0"/>
              <a:t>Переважно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гірська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країна</a:t>
            </a:r>
            <a:r>
              <a:rPr lang="ru-RU" sz="2000" dirty="0" smtClean="0"/>
              <a:t>. </a:t>
            </a:r>
            <a:r>
              <a:rPr lang="ru-RU" sz="2000" dirty="0" err="1" smtClean="0"/>
              <a:t>Південна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зайнята</a:t>
            </a:r>
            <a:r>
              <a:rPr lang="ru-RU" sz="2000" dirty="0" smtClean="0"/>
              <a:t> </a:t>
            </a:r>
            <a:r>
              <a:rPr lang="ru-RU" sz="2000" dirty="0" err="1" smtClean="0"/>
              <a:t>Східними</a:t>
            </a:r>
            <a:r>
              <a:rPr lang="ru-RU" sz="2000" dirty="0" smtClean="0"/>
              <a:t> Альпами (</a:t>
            </a:r>
            <a:r>
              <a:rPr lang="ru-RU" sz="2000" dirty="0" err="1" smtClean="0"/>
              <a:t>найвища</a:t>
            </a:r>
            <a:r>
              <a:rPr lang="ru-RU" sz="2000" dirty="0" smtClean="0"/>
              <a:t> точка — гора </a:t>
            </a:r>
            <a:r>
              <a:rPr lang="ru-RU" sz="2000" dirty="0" err="1" smtClean="0"/>
              <a:t>Ґросглокнер</a:t>
            </a:r>
            <a:r>
              <a:rPr lang="ru-RU" sz="2000" dirty="0" smtClean="0"/>
              <a:t>, в </a:t>
            </a:r>
            <a:r>
              <a:rPr lang="ru-RU" sz="2000" dirty="0" err="1" smtClean="0"/>
              <a:t>масиві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Високий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Тауерн</a:t>
            </a:r>
            <a:r>
              <a:rPr lang="ru-RU" sz="2000" dirty="0" smtClean="0"/>
              <a:t>, 3 797 м)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передгір'ями</a:t>
            </a:r>
            <a:r>
              <a:rPr lang="ru-RU" sz="2000" dirty="0" smtClean="0"/>
              <a:t>. </a:t>
            </a:r>
            <a:r>
              <a:rPr lang="ru-RU" sz="2000" dirty="0" err="1" smtClean="0"/>
              <a:t>Менша</a:t>
            </a:r>
            <a:r>
              <a:rPr lang="ru-RU" sz="2000" dirty="0" smtClean="0"/>
              <a:t>, </a:t>
            </a:r>
            <a:r>
              <a:rPr lang="ru-RU" sz="2000" dirty="0" err="1" smtClean="0"/>
              <a:t>північна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</a:t>
            </a:r>
            <a:r>
              <a:rPr lang="ru-RU" sz="2000" dirty="0" smtClean="0"/>
              <a:t> — </a:t>
            </a:r>
            <a:r>
              <a:rPr lang="ru-RU" sz="2000" dirty="0" err="1" smtClean="0"/>
              <a:t>хвиляста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рівнина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на </a:t>
            </a:r>
            <a:r>
              <a:rPr lang="ru-RU" sz="2000" dirty="0" err="1" smtClean="0"/>
              <a:t>крайньому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північном</a:t>
            </a:r>
            <a:r>
              <a:rPr lang="ru-RU" sz="2000" dirty="0" smtClean="0"/>
              <a:t> </a:t>
            </a:r>
            <a:r>
              <a:rPr lang="ru-RU" sz="2000" dirty="0" err="1" smtClean="0"/>
              <a:t>сході</a:t>
            </a:r>
            <a:r>
              <a:rPr lang="ru-RU" sz="2000" dirty="0" smtClean="0"/>
              <a:t> переходить у </a:t>
            </a:r>
            <a:r>
              <a:rPr lang="ru-RU" sz="2000" dirty="0" err="1" smtClean="0"/>
              <a:t>Середньо-Дунайську</a:t>
            </a:r>
            <a:r>
              <a:rPr lang="ru-RU" sz="2000" dirty="0" smtClean="0"/>
              <a:t> </a:t>
            </a:r>
            <a:r>
              <a:rPr lang="ru-RU" sz="2000" dirty="0" err="1" smtClean="0"/>
              <a:t>низовину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800" u="sng" dirty="0" err="1" smtClean="0"/>
              <a:t>Клімат</a:t>
            </a:r>
            <a:r>
              <a:rPr lang="ru-RU" sz="2800" dirty="0" smtClean="0"/>
              <a:t>:</a:t>
            </a:r>
          </a:p>
          <a:p>
            <a:r>
              <a:rPr lang="ru-RU" sz="2000" dirty="0" err="1" smtClean="0"/>
              <a:t>Помірний</a:t>
            </a:r>
            <a:r>
              <a:rPr lang="ru-RU" sz="2000" dirty="0" smtClean="0"/>
              <a:t>, </a:t>
            </a:r>
            <a:r>
              <a:rPr lang="ru-RU" sz="2000" dirty="0" err="1" smtClean="0"/>
              <a:t>континентальний</a:t>
            </a:r>
            <a:r>
              <a:rPr lang="ru-RU" sz="2000" dirty="0" smtClean="0"/>
              <a:t>, на </a:t>
            </a:r>
            <a:r>
              <a:rPr lang="ru-RU" sz="2000" dirty="0" err="1" smtClean="0"/>
              <a:t>заході</a:t>
            </a:r>
            <a:r>
              <a:rPr lang="ru-RU" sz="2000" dirty="0" smtClean="0"/>
              <a:t> </a:t>
            </a:r>
            <a:r>
              <a:rPr lang="ru-RU" sz="2000" dirty="0" err="1" smtClean="0"/>
              <a:t>вологий</a:t>
            </a:r>
            <a:r>
              <a:rPr lang="ru-RU" sz="2000" dirty="0" smtClean="0"/>
              <a:t>. </a:t>
            </a:r>
            <a:r>
              <a:rPr lang="ru-RU" sz="2000" dirty="0" err="1" smtClean="0"/>
              <a:t>Середня</a:t>
            </a:r>
            <a:r>
              <a:rPr lang="ru-RU" sz="2000" dirty="0" smtClean="0"/>
              <a:t> температура </a:t>
            </a:r>
            <a:r>
              <a:rPr lang="ru-RU" sz="2000" dirty="0" err="1" smtClean="0"/>
              <a:t>січня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—1 °C до —5 °C, </a:t>
            </a:r>
            <a:r>
              <a:rPr lang="ru-RU" sz="2000" dirty="0" err="1" smtClean="0"/>
              <a:t>липня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+17 °C до +19 °C. </a:t>
            </a:r>
            <a:r>
              <a:rPr lang="ru-RU" sz="2000" dirty="0" err="1" smtClean="0"/>
              <a:t>Опадів</a:t>
            </a:r>
            <a:r>
              <a:rPr lang="ru-RU" sz="2000" dirty="0" smtClean="0"/>
              <a:t> у </a:t>
            </a:r>
            <a:r>
              <a:rPr lang="ru-RU" sz="2000" dirty="0" err="1" smtClean="0"/>
              <a:t>долині</a:t>
            </a:r>
            <a:r>
              <a:rPr lang="ru-RU" sz="2000" dirty="0" smtClean="0"/>
              <a:t> Дунаю 500—600 мм, в Альпах 1 500—2 500 мм.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1500174"/>
            <a:ext cx="5643602" cy="5143536"/>
          </a:xfrm>
          <a:prstGeom prst="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214290"/>
            <a:ext cx="6357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</a:rPr>
              <a:t>Природні ресурси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1214422"/>
            <a:ext cx="60007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u="sng" dirty="0" err="1" smtClean="0"/>
              <a:t>Мінеральні</a:t>
            </a:r>
            <a:r>
              <a:rPr lang="ru-RU" sz="2000" dirty="0" smtClean="0"/>
              <a:t>: </a:t>
            </a:r>
            <a:r>
              <a:rPr lang="ru-RU" sz="2000" dirty="0" err="1" smtClean="0"/>
              <a:t>нафта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природний</a:t>
            </a:r>
            <a:r>
              <a:rPr lang="ru-RU" sz="2000" dirty="0" smtClean="0"/>
              <a:t> газ, </a:t>
            </a:r>
            <a:r>
              <a:rPr lang="ru-RU" sz="2000" dirty="0" err="1" smtClean="0"/>
              <a:t>кам’яне</a:t>
            </a:r>
            <a:r>
              <a:rPr lang="ru-RU" sz="2000" dirty="0" smtClean="0"/>
              <a:t>/буре </a:t>
            </a:r>
            <a:r>
              <a:rPr lang="ru-RU" sz="2000" dirty="0" err="1" smtClean="0"/>
              <a:t>вугілля</a:t>
            </a:r>
            <a:r>
              <a:rPr lang="ru-RU" sz="2000" dirty="0" smtClean="0"/>
              <a:t>, </a:t>
            </a:r>
            <a:r>
              <a:rPr lang="ru-RU" sz="2000" dirty="0" err="1" smtClean="0"/>
              <a:t>залізні</a:t>
            </a:r>
            <a:r>
              <a:rPr lang="ru-RU" sz="2000" dirty="0" smtClean="0"/>
              <a:t> </a:t>
            </a:r>
            <a:r>
              <a:rPr lang="ru-RU" sz="2000" dirty="0" err="1" smtClean="0"/>
              <a:t>руди</a:t>
            </a:r>
            <a:r>
              <a:rPr lang="ru-RU" sz="2000" dirty="0" smtClean="0"/>
              <a:t>, </a:t>
            </a:r>
            <a:r>
              <a:rPr lang="ru-RU" sz="2000" dirty="0" err="1" smtClean="0"/>
              <a:t>мідь</a:t>
            </a:r>
            <a:r>
              <a:rPr lang="ru-RU" sz="2000" dirty="0" smtClean="0"/>
              <a:t>, </a:t>
            </a:r>
            <a:r>
              <a:rPr lang="ru-RU" sz="2000" dirty="0" err="1" smtClean="0"/>
              <a:t>поліметали</a:t>
            </a:r>
            <a:r>
              <a:rPr lang="ru-RU" sz="2000" dirty="0" smtClean="0"/>
              <a:t>, вольфрам, </a:t>
            </a:r>
            <a:r>
              <a:rPr lang="ru-RU" sz="2000" dirty="0" err="1" smtClean="0"/>
              <a:t>стибій</a:t>
            </a:r>
            <a:r>
              <a:rPr lang="ru-RU" sz="2000" dirty="0" smtClean="0"/>
              <a:t>, магнезит, </a:t>
            </a:r>
            <a:r>
              <a:rPr lang="ru-RU" sz="2000" dirty="0" err="1" smtClean="0"/>
              <a:t>графіт</a:t>
            </a:r>
            <a:r>
              <a:rPr lang="ru-RU" sz="2000" dirty="0" smtClean="0"/>
              <a:t>, </a:t>
            </a:r>
            <a:r>
              <a:rPr lang="ru-RU" sz="2000" dirty="0" err="1" smtClean="0"/>
              <a:t>марганцеві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свинцева</a:t>
            </a:r>
            <a:r>
              <a:rPr lang="ru-RU" sz="2000" dirty="0" smtClean="0"/>
              <a:t> руда, </a:t>
            </a:r>
            <a:r>
              <a:rPr lang="ru-RU" sz="2000" dirty="0" err="1" smtClean="0"/>
              <a:t>боксити</a:t>
            </a:r>
            <a:r>
              <a:rPr lang="ru-RU" sz="2000" dirty="0" smtClean="0"/>
              <a:t>, </a:t>
            </a:r>
            <a:r>
              <a:rPr lang="ru-RU" sz="2000" dirty="0" err="1" smtClean="0"/>
              <a:t>молібден</a:t>
            </a:r>
            <a:r>
              <a:rPr lang="ru-RU" sz="2000" dirty="0" smtClean="0"/>
              <a:t>, </a:t>
            </a:r>
            <a:r>
              <a:rPr lang="ru-RU" sz="2000" dirty="0" err="1" smtClean="0"/>
              <a:t>сіль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uk-UA" sz="2400" u="sng" dirty="0" smtClean="0"/>
              <a:t>Земельні</a:t>
            </a:r>
            <a:r>
              <a:rPr lang="uk-UA" sz="2000" dirty="0" smtClean="0"/>
              <a:t>: підзолисті, бурі лісові, кам’янисті </a:t>
            </a:r>
            <a:r>
              <a:rPr lang="uk-UA" sz="2000" dirty="0" err="1" smtClean="0"/>
              <a:t>грунти</a:t>
            </a:r>
            <a:r>
              <a:rPr lang="uk-UA" sz="2000" dirty="0" smtClean="0"/>
              <a:t>, </a:t>
            </a:r>
            <a:r>
              <a:rPr lang="uk-UA" sz="2000" dirty="0" err="1" smtClean="0"/>
              <a:t>чоноземи</a:t>
            </a:r>
            <a:r>
              <a:rPr lang="uk-UA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uk-UA" sz="2400" u="sng" dirty="0" smtClean="0"/>
              <a:t>Лісові</a:t>
            </a:r>
            <a:r>
              <a:rPr lang="uk-UA" sz="2000" dirty="0" smtClean="0"/>
              <a:t>: </a:t>
            </a:r>
            <a:r>
              <a:rPr lang="ru-RU" sz="2000" dirty="0" err="1" smtClean="0"/>
              <a:t>Понад</a:t>
            </a:r>
            <a:r>
              <a:rPr lang="ru-RU" sz="2000" dirty="0" smtClean="0"/>
              <a:t> 1/3 </a:t>
            </a:r>
            <a:r>
              <a:rPr lang="ru-RU" sz="2000" dirty="0" err="1" smtClean="0"/>
              <a:t>території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займають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гірські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ліси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дуба, бука, </a:t>
            </a:r>
            <a:r>
              <a:rPr lang="ru-RU" sz="2000" dirty="0" err="1" smtClean="0"/>
              <a:t>ялини</a:t>
            </a:r>
            <a:r>
              <a:rPr lang="ru-RU" sz="2000" dirty="0" smtClean="0"/>
              <a:t>, </a:t>
            </a:r>
            <a:r>
              <a:rPr lang="ru-RU" sz="2000" dirty="0" err="1" smtClean="0"/>
              <a:t>смереки</a:t>
            </a:r>
            <a:r>
              <a:rPr lang="ru-RU" sz="2000" dirty="0" smtClean="0"/>
              <a:t>, </a:t>
            </a:r>
            <a:r>
              <a:rPr lang="ru-RU" sz="2000" dirty="0" err="1" smtClean="0"/>
              <a:t>модрини</a:t>
            </a:r>
            <a:r>
              <a:rPr lang="ru-RU" sz="2000" dirty="0" smtClean="0"/>
              <a:t>.</a:t>
            </a:r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uk-UA" sz="2400" u="sng" dirty="0" smtClean="0"/>
              <a:t>Водні</a:t>
            </a:r>
            <a:r>
              <a:rPr lang="uk-UA" sz="2000" dirty="0" smtClean="0"/>
              <a:t>:</a:t>
            </a:r>
          </a:p>
          <a:p>
            <a:pPr marL="342900" indent="-342900"/>
            <a:r>
              <a:rPr lang="uk-UA" sz="2000" dirty="0"/>
              <a:t> </a:t>
            </a:r>
            <a:r>
              <a:rPr lang="uk-UA" sz="2000" dirty="0" smtClean="0"/>
              <a:t>1. річки: Дунай, </a:t>
            </a:r>
            <a:r>
              <a:rPr lang="uk-UA" sz="2000" dirty="0" err="1" smtClean="0"/>
              <a:t>Інн</a:t>
            </a:r>
            <a:r>
              <a:rPr lang="uk-UA" sz="2000" dirty="0" smtClean="0"/>
              <a:t>, </a:t>
            </a:r>
            <a:r>
              <a:rPr lang="uk-UA" sz="2000" dirty="0" err="1" smtClean="0"/>
              <a:t>Траун</a:t>
            </a:r>
            <a:r>
              <a:rPr lang="uk-UA" sz="2000" dirty="0" smtClean="0"/>
              <a:t>, </a:t>
            </a:r>
            <a:r>
              <a:rPr lang="uk-UA" sz="2000" dirty="0" err="1" smtClean="0"/>
              <a:t>Енс</a:t>
            </a:r>
            <a:r>
              <a:rPr lang="uk-UA" sz="2000" dirty="0" smtClean="0"/>
              <a:t>, Рейн, Ельба. </a:t>
            </a:r>
          </a:p>
          <a:p>
            <a:r>
              <a:rPr lang="uk-UA" sz="2000" dirty="0" smtClean="0"/>
              <a:t> 2. озера: </a:t>
            </a:r>
            <a:r>
              <a:rPr lang="uk-UA" sz="2000" dirty="0" err="1" smtClean="0"/>
              <a:t>Нойзідлер-Зее</a:t>
            </a:r>
            <a:r>
              <a:rPr lang="uk-UA" sz="2000" dirty="0" smtClean="0"/>
              <a:t>, Боденське.</a:t>
            </a:r>
          </a:p>
          <a:p>
            <a:pPr>
              <a:buFont typeface="Arial" pitchFamily="34" charset="0"/>
              <a:buChar char="•"/>
            </a:pPr>
            <a:r>
              <a:rPr lang="uk-UA" sz="2400" u="sng" dirty="0" smtClean="0"/>
              <a:t>Рекреаційні</a:t>
            </a:r>
            <a:r>
              <a:rPr lang="uk-UA" sz="2000" dirty="0" smtClean="0"/>
              <a:t>: туризм.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000108"/>
            <a:ext cx="6643734" cy="5286412"/>
          </a:xfrm>
          <a:prstGeom prst="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357166"/>
            <a:ext cx="36433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</a:rPr>
              <a:t>Населення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0166" y="1285860"/>
            <a:ext cx="5929354" cy="4857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err="1"/>
              <a:t>Н</a:t>
            </a:r>
            <a:r>
              <a:rPr lang="ru-RU" sz="2400" dirty="0" err="1" smtClean="0"/>
              <a:t>аселення</a:t>
            </a:r>
            <a:r>
              <a:rPr lang="ru-RU" sz="2400" dirty="0" smtClean="0"/>
              <a:t> — 8 414 638 </a:t>
            </a:r>
            <a:r>
              <a:rPr lang="ru-RU" sz="2400" dirty="0" err="1" smtClean="0"/>
              <a:t>чоловік</a:t>
            </a:r>
            <a:r>
              <a:rPr lang="ru-RU" sz="2400" dirty="0" smtClean="0"/>
              <a:t> (2011 </a:t>
            </a:r>
            <a:r>
              <a:rPr lang="ru-RU" sz="2400" dirty="0" err="1" smtClean="0"/>
              <a:t>рік</a:t>
            </a:r>
            <a:r>
              <a:rPr lang="ru-RU" sz="2400" dirty="0" smtClean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err="1" smtClean="0"/>
              <a:t>Близько</a:t>
            </a:r>
            <a:r>
              <a:rPr lang="ru-RU" sz="2400" dirty="0" smtClean="0"/>
              <a:t> 97% </a:t>
            </a:r>
            <a:r>
              <a:rPr lang="ru-RU" sz="2400" dirty="0" err="1" smtClean="0"/>
              <a:t>населення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Австрії</a:t>
            </a:r>
            <a:r>
              <a:rPr lang="ru-RU" sz="2400" dirty="0" smtClean="0"/>
              <a:t> — </a:t>
            </a:r>
            <a:r>
              <a:rPr lang="ru-RU" sz="2400" dirty="0" err="1" smtClean="0"/>
              <a:t>австрійці</a:t>
            </a:r>
            <a:r>
              <a:rPr lang="ru-RU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Середня густота населення:  99 </a:t>
            </a:r>
            <a:r>
              <a:rPr lang="uk-UA" sz="2400" dirty="0" err="1" smtClean="0"/>
              <a:t>чол</a:t>
            </a:r>
            <a:r>
              <a:rPr lang="uk-UA" sz="2400" dirty="0" smtClean="0"/>
              <a:t>,/</a:t>
            </a:r>
            <a:r>
              <a:rPr lang="uk-UA" sz="2400" dirty="0" err="1" smtClean="0"/>
              <a:t>км²</a:t>
            </a:r>
            <a:r>
              <a:rPr lang="uk-UA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Середня тривалість життя: 80.5 років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Перший тип відтворення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ВВП на душу </a:t>
            </a:r>
            <a:r>
              <a:rPr lang="ru-RU" sz="2400" dirty="0" err="1" smtClean="0"/>
              <a:t>населення</a:t>
            </a:r>
            <a:r>
              <a:rPr lang="ru-RU" sz="2400" dirty="0" smtClean="0"/>
              <a:t>: 46 330 </a:t>
            </a:r>
            <a:r>
              <a:rPr lang="ru-RU" sz="2400" dirty="0" err="1" smtClean="0"/>
              <a:t>долларів</a:t>
            </a:r>
            <a:r>
              <a:rPr lang="ru-RU" sz="2400" dirty="0" smtClean="0"/>
              <a:t> США</a:t>
            </a:r>
            <a:endParaRPr lang="uk-UA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err="1" smtClean="0"/>
              <a:t>Більшість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віруючих</a:t>
            </a:r>
            <a:r>
              <a:rPr lang="ru-RU" sz="2400" dirty="0" smtClean="0"/>
              <a:t> (</a:t>
            </a:r>
            <a:r>
              <a:rPr lang="ru-RU" sz="2400" dirty="0" err="1" smtClean="0"/>
              <a:t>близько</a:t>
            </a:r>
            <a:r>
              <a:rPr lang="ru-RU" sz="2400" dirty="0" smtClean="0"/>
              <a:t> 90%) — католики</a:t>
            </a:r>
            <a:endParaRPr lang="uk-UA" sz="2400" dirty="0" smtClean="0"/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Найбільші міста: Відень, </a:t>
            </a:r>
            <a:r>
              <a:rPr lang="uk-UA" sz="2400" dirty="0" err="1" smtClean="0"/>
              <a:t>Грац</a:t>
            </a:r>
            <a:r>
              <a:rPr lang="uk-UA" sz="2400" dirty="0" smtClean="0"/>
              <a:t>, </a:t>
            </a:r>
            <a:r>
              <a:rPr lang="uk-UA" sz="2400" dirty="0" err="1" smtClean="0"/>
              <a:t>Лінц</a:t>
            </a:r>
            <a:r>
              <a:rPr lang="uk-UA" sz="2400" dirty="0" smtClean="0"/>
              <a:t> , Зальцбург, </a:t>
            </a:r>
            <a:r>
              <a:rPr lang="uk-UA" sz="2400" dirty="0" err="1" smtClean="0"/>
              <a:t>Іннсбрук</a:t>
            </a:r>
            <a:r>
              <a:rPr lang="uk-UA" sz="2400" dirty="0" smtClean="0"/>
              <a:t>, </a:t>
            </a:r>
            <a:r>
              <a:rPr lang="uk-UA" sz="2400" dirty="0" err="1" smtClean="0"/>
              <a:t>Клагенфурт</a:t>
            </a:r>
            <a:r>
              <a:rPr lang="uk-UA" sz="2400" dirty="0"/>
              <a:t>.</a:t>
            </a:r>
            <a:endParaRPr lang="uk-UA" sz="24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1214422"/>
            <a:ext cx="6429420" cy="5143536"/>
          </a:xfrm>
          <a:prstGeom prst="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85728"/>
            <a:ext cx="61436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</a:rPr>
              <a:t>Промисловість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1214422"/>
            <a:ext cx="607223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err="1" smtClean="0"/>
              <a:t>Основні</a:t>
            </a:r>
            <a:r>
              <a:rPr lang="ru-RU" sz="2400" u="sng" dirty="0" smtClean="0"/>
              <a:t> </a:t>
            </a:r>
            <a:r>
              <a:rPr lang="ru-RU" sz="2400" u="sng" dirty="0" err="1" smtClean="0"/>
              <a:t>галузі</a:t>
            </a:r>
            <a:r>
              <a:rPr lang="ru-RU" sz="2400" u="sng" dirty="0" smtClean="0"/>
              <a:t> </a:t>
            </a:r>
            <a:r>
              <a:rPr lang="ru-RU" sz="2400" u="sng" dirty="0" err="1" smtClean="0"/>
              <a:t>промисловості</a:t>
            </a:r>
            <a:r>
              <a:rPr lang="ru-RU" sz="2000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/>
              <a:t>машинобудування</a:t>
            </a:r>
            <a:r>
              <a:rPr lang="ru-RU" sz="2000" dirty="0" smtClean="0"/>
              <a:t> (</a:t>
            </a:r>
            <a:r>
              <a:rPr lang="ru-RU" sz="2000" dirty="0" err="1" smtClean="0"/>
              <a:t>транспортне</a:t>
            </a:r>
            <a:r>
              <a:rPr lang="ru-RU" sz="2000" dirty="0" smtClean="0"/>
              <a:t>, </a:t>
            </a:r>
            <a:r>
              <a:rPr lang="ru-RU" sz="2000" dirty="0" err="1" smtClean="0"/>
              <a:t>сільськогосподарське</a:t>
            </a:r>
            <a:r>
              <a:rPr lang="ru-RU" sz="2000" dirty="0" smtClean="0"/>
              <a:t>, </a:t>
            </a:r>
            <a:r>
              <a:rPr lang="ru-RU" sz="2000" dirty="0" err="1" smtClean="0"/>
              <a:t>електротехнічне</a:t>
            </a:r>
            <a:r>
              <a:rPr lang="ru-RU" sz="20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/>
              <a:t>Чорна</a:t>
            </a:r>
            <a:r>
              <a:rPr lang="ru-RU" sz="2000" dirty="0" smtClean="0"/>
              <a:t>/</a:t>
            </a:r>
            <a:r>
              <a:rPr lang="ru-RU" sz="2000" dirty="0" err="1" smtClean="0"/>
              <a:t>кольорова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металургія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виробництво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err="1" smtClean="0"/>
              <a:t>харчова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промисловість</a:t>
            </a:r>
            <a:r>
              <a:rPr lang="ru-RU" sz="2000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/>
              <a:t>текстильна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промисловість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err="1" smtClean="0"/>
              <a:t>хімічна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промисловість</a:t>
            </a:r>
            <a:r>
              <a:rPr lang="ru-RU" sz="2000" dirty="0" smtClean="0"/>
              <a:t> (</a:t>
            </a:r>
            <a:r>
              <a:rPr lang="ru-RU" sz="2000" dirty="0" err="1" smtClean="0"/>
              <a:t>азотні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добрива</a:t>
            </a:r>
            <a:r>
              <a:rPr lang="ru-RU" sz="2000" dirty="0" smtClean="0"/>
              <a:t>, </a:t>
            </a:r>
            <a:r>
              <a:rPr lang="ru-RU" sz="2000" dirty="0" err="1" smtClean="0"/>
              <a:t>сірчана</a:t>
            </a:r>
            <a:r>
              <a:rPr lang="ru-RU" sz="2000" dirty="0" smtClean="0"/>
              <a:t> кислота, </a:t>
            </a:r>
            <a:r>
              <a:rPr lang="ru-RU" sz="2000" dirty="0" err="1" smtClean="0"/>
              <a:t>штучне</a:t>
            </a:r>
            <a:r>
              <a:rPr lang="ru-RU" sz="2000" dirty="0" smtClean="0"/>
              <a:t> волокно та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продукти</a:t>
            </a:r>
            <a:r>
              <a:rPr lang="ru-RU" sz="20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/>
              <a:t>електротехнічна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промисловість</a:t>
            </a:r>
            <a:endParaRPr lang="de-DE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err="1" smtClean="0"/>
              <a:t>лісова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промисловість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err="1" smtClean="0"/>
              <a:t>гірнича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промисловість</a:t>
            </a:r>
            <a:r>
              <a:rPr lang="ru-RU" sz="2000" dirty="0" smtClean="0"/>
              <a:t> ( </a:t>
            </a:r>
            <a:r>
              <a:rPr lang="ru-RU" sz="2000" dirty="0" err="1" smtClean="0"/>
              <a:t>залізна</a:t>
            </a:r>
            <a:r>
              <a:rPr lang="ru-RU" sz="2000" dirty="0" smtClean="0"/>
              <a:t> руда)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/>
              <a:t>виробництво</a:t>
            </a:r>
            <a:r>
              <a:rPr lang="ru-RU" sz="2000" dirty="0" smtClean="0"/>
              <a:t> </a:t>
            </a:r>
            <a:r>
              <a:rPr lang="ru-RU" sz="2000" dirty="0" err="1" smtClean="0"/>
              <a:t>стрілецької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зброї</a:t>
            </a:r>
            <a:endParaRPr lang="de-DE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err="1" smtClean="0"/>
              <a:t>виробництво</a:t>
            </a:r>
            <a:r>
              <a:rPr lang="ru-RU" sz="2000" dirty="0" smtClean="0"/>
              <a:t> </a:t>
            </a:r>
            <a:r>
              <a:rPr lang="ru-RU" sz="2000" dirty="0" err="1" smtClean="0"/>
              <a:t>штучних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кришталевих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кристалів</a:t>
            </a:r>
            <a:r>
              <a:rPr lang="ru-RU" sz="2000" dirty="0" smtClean="0"/>
              <a:t> — </a:t>
            </a:r>
            <a:r>
              <a:rPr lang="ru-RU" sz="2000" dirty="0" err="1" smtClean="0"/>
              <a:t>Сваровські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uk-UA" sz="2000" dirty="0" smtClean="0"/>
              <a:t>Енергетика </a:t>
            </a:r>
            <a:r>
              <a:rPr lang="ru-RU" sz="2000" dirty="0" smtClean="0"/>
              <a:t>(ГЕС, ТЕС, АЕС)</a:t>
            </a:r>
          </a:p>
          <a:p>
            <a:endParaRPr lang="uk-UA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1071546"/>
            <a:ext cx="6500858" cy="5286412"/>
          </a:xfrm>
          <a:prstGeom prst="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428604"/>
            <a:ext cx="6000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</a:rPr>
              <a:t>Сільське</a:t>
            </a:r>
            <a:r>
              <a:rPr lang="uk-UA" sz="4400" b="1" dirty="0" smtClean="0"/>
              <a:t> </a:t>
            </a:r>
            <a:r>
              <a:rPr lang="uk-UA" sz="4400" b="1" dirty="0" smtClean="0">
                <a:solidFill>
                  <a:srgbClr val="FF0000"/>
                </a:solidFill>
              </a:rPr>
              <a:t>господарство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8794" y="1428736"/>
            <a:ext cx="478634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800" dirty="0" smtClean="0"/>
              <a:t>  </a:t>
            </a:r>
            <a:r>
              <a:rPr lang="uk-UA" sz="3200" dirty="0" smtClean="0"/>
              <a:t> </a:t>
            </a:r>
            <a:r>
              <a:rPr lang="uk-UA" sz="3200" u="sng" dirty="0" smtClean="0"/>
              <a:t>Рослинництво:</a:t>
            </a:r>
            <a:endParaRPr lang="uk-UA" sz="2800" u="sng" dirty="0" smtClean="0"/>
          </a:p>
          <a:p>
            <a:pPr marL="342900" indent="-342900">
              <a:buFont typeface="+mj-lt"/>
              <a:buAutoNum type="arabicPeriod"/>
            </a:pPr>
            <a:r>
              <a:rPr lang="uk-UA" sz="2400" dirty="0" smtClean="0"/>
              <a:t>Зернові культури (пшениця, ячмінь, овес, жито)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dirty="0" smtClean="0"/>
              <a:t>Кормові культури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dirty="0" smtClean="0"/>
              <a:t>Овочівництво (</a:t>
            </a:r>
            <a:r>
              <a:rPr lang="uk-UA" sz="2400" dirty="0" smtClean="0"/>
              <a:t>цукровий буряк, картопля)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dirty="0" smtClean="0"/>
              <a:t>Плодівництво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dirty="0" err="1" smtClean="0"/>
              <a:t>Виноградництво</a:t>
            </a:r>
            <a:r>
              <a:rPr lang="uk-UA" sz="2400" dirty="0" smtClean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3200" u="sng" dirty="0"/>
              <a:t>Т</a:t>
            </a:r>
            <a:r>
              <a:rPr lang="uk-UA" sz="3200" u="sng" dirty="0" smtClean="0"/>
              <a:t>варинництво</a:t>
            </a:r>
            <a:r>
              <a:rPr lang="uk-UA" sz="2800" u="sng" dirty="0" smtClean="0"/>
              <a:t>: </a:t>
            </a:r>
          </a:p>
          <a:p>
            <a:pPr marL="342900" indent="-342900"/>
            <a:r>
              <a:rPr lang="uk-UA" sz="2000" dirty="0"/>
              <a:t> </a:t>
            </a:r>
            <a:r>
              <a:rPr lang="uk-UA" sz="2000" dirty="0" smtClean="0"/>
              <a:t>      </a:t>
            </a:r>
            <a:r>
              <a:rPr lang="uk-UA" sz="2400" dirty="0" smtClean="0"/>
              <a:t>м’ясо-молочне скотарство, вівчарство, птахівництво, рибальство,  свинарство.</a:t>
            </a:r>
            <a:endParaRPr lang="uk-UA" sz="20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1285860"/>
            <a:ext cx="5572164" cy="5286412"/>
          </a:xfrm>
          <a:prstGeom prst="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530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АВСТРІЯ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АВСТРІЯ</dc:title>
  <dc:creator>home</dc:creator>
  <cp:lastModifiedBy>home</cp:lastModifiedBy>
  <cp:revision>12</cp:revision>
  <dcterms:created xsi:type="dcterms:W3CDTF">2014-04-30T17:59:54Z</dcterms:created>
  <dcterms:modified xsi:type="dcterms:W3CDTF">2014-04-30T19:59:53Z</dcterms:modified>
</cp:coreProperties>
</file>