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68" r:id="rId2"/>
    <p:sldId id="256" r:id="rId3"/>
    <p:sldId id="259" r:id="rId4"/>
    <p:sldId id="257" r:id="rId5"/>
    <p:sldId id="258" r:id="rId6"/>
    <p:sldId id="260" r:id="rId7"/>
    <p:sldId id="261" r:id="rId8"/>
    <p:sldId id="262" r:id="rId9"/>
    <p:sldId id="263" r:id="rId10"/>
    <p:sldId id="264" r:id="rId11"/>
    <p:sldId id="265" r:id="rId12"/>
    <p:sldId id="266" r:id="rId13"/>
    <p:sldId id="269"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8" d="100"/>
          <a:sy n="88" d="100"/>
        </p:scale>
        <p:origin x="-96" y="-45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8" name="Дата 27"/>
          <p:cNvSpPr>
            <a:spLocks noGrp="1"/>
          </p:cNvSpPr>
          <p:nvPr>
            <p:ph type="dt" sz="half" idx="10"/>
          </p:nvPr>
        </p:nvSpPr>
        <p:spPr/>
        <p:txBody>
          <a:bodyPr/>
          <a:lstStyle>
            <a:extLst/>
          </a:lstStyle>
          <a:p>
            <a:fld id="{F213F7D1-8CE9-4A1C-8461-61561A168E33}" type="datetimeFigureOut">
              <a:rPr lang="ru-RU" smtClean="0"/>
              <a:pPr/>
              <a:t>22.09.2013</a:t>
            </a:fld>
            <a:endParaRPr lang="ru-RU"/>
          </a:p>
        </p:txBody>
      </p:sp>
      <p:sp>
        <p:nvSpPr>
          <p:cNvPr id="17" name="Нижний колонтитул 16"/>
          <p:cNvSpPr>
            <a:spLocks noGrp="1"/>
          </p:cNvSpPr>
          <p:nvPr>
            <p:ph type="ftr" sz="quarter" idx="11"/>
          </p:nvPr>
        </p:nvSpPr>
        <p:spPr/>
        <p:txBody>
          <a:bodyPr/>
          <a:lstStyle>
            <a:extLst/>
          </a:lstStyle>
          <a:p>
            <a:endParaRPr lang="ru-RU"/>
          </a:p>
        </p:txBody>
      </p:sp>
      <p:sp>
        <p:nvSpPr>
          <p:cNvPr id="29" name="Номер слайда 28"/>
          <p:cNvSpPr>
            <a:spLocks noGrp="1"/>
          </p:cNvSpPr>
          <p:nvPr>
            <p:ph type="sldNum" sz="quarter" idx="12"/>
          </p:nvPr>
        </p:nvSpPr>
        <p:spPr/>
        <p:txBody>
          <a:bodyPr/>
          <a:lstStyle>
            <a:extLst/>
          </a:lstStyle>
          <a:p>
            <a:fld id="{90A21171-A2F8-4420-A164-0F9C3DD6F6C4}" type="slidenum">
              <a:rPr lang="ru-RU" smtClean="0"/>
              <a:pPr/>
              <a:t>‹#›</a:t>
            </a:fld>
            <a:endParaRPr lang="ru-RU"/>
          </a:p>
        </p:txBody>
      </p:sp>
      <p:sp>
        <p:nvSpPr>
          <p:cNvPr id="32" name="Прямоугольник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Прямоугольник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Прямоугольник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Прямоугольник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Прямоугольник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Заголовок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56" name="Прямоугольник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Прямоугольник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Прямоугольник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Прямоугольник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F213F7D1-8CE9-4A1C-8461-61561A168E33}" type="datetimeFigureOut">
              <a:rPr lang="ru-RU" smtClean="0"/>
              <a:pPr/>
              <a:t>22.09.2013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90A21171-A2F8-4420-A164-0F9C3DD6F6C4}"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981200" cy="5851525"/>
          </a:xfrm>
        </p:spPr>
        <p:txBody>
          <a:bodyPr vert="eaVert" anchor="ct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609600" y="274639"/>
            <a:ext cx="58674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F213F7D1-8CE9-4A1C-8461-61561A168E33}" type="datetimeFigureOut">
              <a:rPr lang="ru-RU" smtClean="0"/>
              <a:pPr/>
              <a:t>22.09.2013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90A21171-A2F8-4420-A164-0F9C3DD6F6C4}"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F213F7D1-8CE9-4A1C-8461-61561A168E33}" type="datetimeFigureOut">
              <a:rPr lang="ru-RU" smtClean="0"/>
              <a:pPr/>
              <a:t>22.09.2013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90A21171-A2F8-4420-A164-0F9C3DD6F6C4}"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14" name="Полилиния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Полилиния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Полилиния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Полилиния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Полилиния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Полилиния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Полилиния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Полилиния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Полилиния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Полилиния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Полилиния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Полилиния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Полилиния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Полилиния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Полилиния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Текст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F213F7D1-8CE9-4A1C-8461-61561A168E33}" type="datetimeFigureOut">
              <a:rPr lang="ru-RU" smtClean="0"/>
              <a:pPr/>
              <a:t>22.09.2013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90A21171-A2F8-4420-A164-0F9C3DD6F6C4}" type="slidenum">
              <a:rPr lang="ru-RU" smtClean="0"/>
              <a:pPr/>
              <a:t>‹#›</a:t>
            </a:fld>
            <a:endParaRPr lang="ru-RU"/>
          </a:p>
        </p:txBody>
      </p:sp>
      <p:sp>
        <p:nvSpPr>
          <p:cNvPr id="7" name="Прямоугольник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ru-RU" smtClean="0"/>
              <a:t>Образец заголовка</a:t>
            </a:r>
            <a:endParaRPr kumimoji="0" lang="en-US"/>
          </a:p>
        </p:txBody>
      </p:sp>
      <p:sp>
        <p:nvSpPr>
          <p:cNvPr id="8" name="Прямоугольник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Прямоугольник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Прямоугольник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Прямоугольник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2064"/>
            <a:ext cx="8229600" cy="9144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F213F7D1-8CE9-4A1C-8461-61561A168E33}" type="datetimeFigureOut">
              <a:rPr lang="ru-RU" smtClean="0"/>
              <a:pPr/>
              <a:t>22.09.2013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90A21171-A2F8-4420-A164-0F9C3DD6F6C4}"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5" name="Прямоугольник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504824" y="512064"/>
            <a:ext cx="7772400" cy="914400"/>
          </a:xfrm>
        </p:spPr>
        <p:txBody>
          <a:bodyPr anchor="t"/>
          <a:lstStyle>
            <a:lvl1pPr>
              <a:defRPr sz="400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F213F7D1-8CE9-4A1C-8461-61561A168E33}" type="datetimeFigureOut">
              <a:rPr lang="ru-RU" smtClean="0"/>
              <a:pPr/>
              <a:t>22.09.2013</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90A21171-A2F8-4420-A164-0F9C3DD6F6C4}" type="slidenum">
              <a:rPr lang="ru-RU" smtClean="0"/>
              <a:pPr/>
              <a:t>‹#›</a:t>
            </a:fld>
            <a:endParaRPr lang="ru-RU"/>
          </a:p>
        </p:txBody>
      </p:sp>
      <p:sp>
        <p:nvSpPr>
          <p:cNvPr id="16" name="Прямоугольник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Прямоугольник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Прямоугольник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Прямоугольник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Прямоугольник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Прямоугольник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Прямоугольник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Прямоугольник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Прямоугольник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512064"/>
            <a:ext cx="7772400" cy="914400"/>
          </a:xfrm>
        </p:spPr>
        <p:txBody>
          <a:bodyPr/>
          <a:lstStyle>
            <a:lvl1pPr>
              <a:defRPr sz="4000" cap="none" baseline="0"/>
            </a:lvl1pPr>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F213F7D1-8CE9-4A1C-8461-61561A168E33}" type="datetimeFigureOut">
              <a:rPr lang="ru-RU" smtClean="0"/>
              <a:pPr/>
              <a:t>22.09.2013</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90A21171-A2F8-4420-A164-0F9C3DD6F6C4}"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F213F7D1-8CE9-4A1C-8461-61561A168E33}" type="datetimeFigureOut">
              <a:rPr lang="ru-RU" smtClean="0"/>
              <a:pPr/>
              <a:t>22.09.2013</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90A21171-A2F8-4420-A164-0F9C3DD6F6C4}"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273050"/>
            <a:ext cx="8229600" cy="1162050"/>
          </a:xfrm>
        </p:spPr>
        <p:txBody>
          <a:bodyPr anchor="ctr"/>
          <a:lstStyle>
            <a:lvl1pPr algn="l">
              <a:buNone/>
              <a:defRPr sz="3600" b="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F213F7D1-8CE9-4A1C-8461-61561A168E33}" type="datetimeFigureOut">
              <a:rPr lang="ru-RU" smtClean="0"/>
              <a:pPr/>
              <a:t>22.09.2013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90A21171-A2F8-4420-A164-0F9C3DD6F6C4}"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8" name="Прямоугольник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Прямая соединительная линия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Группа 9"/>
          <p:cNvGrpSpPr/>
          <p:nvPr/>
        </p:nvGrpSpPr>
        <p:grpSpPr>
          <a:xfrm rot="5400000">
            <a:off x="8514581" y="1219200"/>
            <a:ext cx="132763" cy="128466"/>
            <a:chOff x="6668087" y="1297746"/>
            <a:chExt cx="161840" cy="156602"/>
          </a:xfrm>
        </p:grpSpPr>
        <p:cxnSp>
          <p:nvCxnSpPr>
            <p:cNvPr id="15" name="Прямая соединительная линия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Прямая соединительная линия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Прямая соединительная линия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Заголовок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ru-RU" smtClean="0"/>
              <a:t>Образец заголовка</a:t>
            </a:r>
            <a:endParaRPr kumimoji="0" lang="en-US"/>
          </a:p>
        </p:txBody>
      </p:sp>
      <p:sp>
        <p:nvSpPr>
          <p:cNvPr id="3" name="Рисунок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ru-RU" smtClean="0"/>
              <a:t>Вставка рисунка</a:t>
            </a:r>
            <a:endParaRPr kumimoji="0" lang="en-US"/>
          </a:p>
        </p:txBody>
      </p:sp>
      <p:sp>
        <p:nvSpPr>
          <p:cNvPr id="4" name="Текст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grpSp>
        <p:nvGrpSpPr>
          <p:cNvPr id="14" name="Группа 13"/>
          <p:cNvGrpSpPr/>
          <p:nvPr/>
        </p:nvGrpSpPr>
        <p:grpSpPr>
          <a:xfrm rot="5400000">
            <a:off x="8666981" y="1371600"/>
            <a:ext cx="132763" cy="128466"/>
            <a:chOff x="6668087" y="1297746"/>
            <a:chExt cx="161840" cy="156602"/>
          </a:xfrm>
        </p:grpSpPr>
        <p:cxnSp>
          <p:nvCxnSpPr>
            <p:cNvPr id="11" name="Прямая соединительная линия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Прямая соединительная линия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Прямая соединительная линия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Группа 17"/>
          <p:cNvGrpSpPr/>
          <p:nvPr/>
        </p:nvGrpSpPr>
        <p:grpSpPr>
          <a:xfrm rot="5400000">
            <a:off x="8320088" y="1474763"/>
            <a:ext cx="132763" cy="128466"/>
            <a:chOff x="6668087" y="1297746"/>
            <a:chExt cx="161840" cy="156602"/>
          </a:xfrm>
        </p:grpSpPr>
        <p:cxnSp>
          <p:nvCxnSpPr>
            <p:cNvPr id="19" name="Прямая соединительная линия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Прямая соединительная линия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Прямая соединительная линия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Дата 4"/>
          <p:cNvSpPr>
            <a:spLocks noGrp="1"/>
          </p:cNvSpPr>
          <p:nvPr>
            <p:ph type="dt" sz="half" idx="10"/>
          </p:nvPr>
        </p:nvSpPr>
        <p:spPr>
          <a:xfrm>
            <a:off x="6477000" y="55499"/>
            <a:ext cx="2133600" cy="365125"/>
          </a:xfrm>
        </p:spPr>
        <p:txBody>
          <a:bodyPr/>
          <a:lstStyle>
            <a:extLst/>
          </a:lstStyle>
          <a:p>
            <a:fld id="{F213F7D1-8CE9-4A1C-8461-61561A168E33}" type="datetimeFigureOut">
              <a:rPr lang="ru-RU" smtClean="0"/>
              <a:pPr/>
              <a:t>22.09.2013</a:t>
            </a:fld>
            <a:endParaRPr lang="ru-RU"/>
          </a:p>
        </p:txBody>
      </p:sp>
      <p:sp>
        <p:nvSpPr>
          <p:cNvPr id="6" name="Нижний колонтитул 5"/>
          <p:cNvSpPr>
            <a:spLocks noGrp="1"/>
          </p:cNvSpPr>
          <p:nvPr>
            <p:ph type="ftr" sz="quarter" idx="11"/>
          </p:nvPr>
        </p:nvSpPr>
        <p:spPr>
          <a:xfrm>
            <a:off x="914400" y="55499"/>
            <a:ext cx="5562600" cy="365125"/>
          </a:xfrm>
        </p:spPr>
        <p:txBody>
          <a:bodyPr/>
          <a:lstStyle>
            <a:extLst/>
          </a:lstStyle>
          <a:p>
            <a:endParaRPr lang="ru-RU"/>
          </a:p>
        </p:txBody>
      </p:sp>
      <p:sp>
        <p:nvSpPr>
          <p:cNvPr id="7" name="Номер слайда 6"/>
          <p:cNvSpPr>
            <a:spLocks noGrp="1"/>
          </p:cNvSpPr>
          <p:nvPr>
            <p:ph type="sldNum" sz="quarter" idx="12"/>
          </p:nvPr>
        </p:nvSpPr>
        <p:spPr>
          <a:xfrm>
            <a:off x="8610600" y="55499"/>
            <a:ext cx="457200" cy="365125"/>
          </a:xfrm>
        </p:spPr>
        <p:txBody>
          <a:bodyPr/>
          <a:lstStyle>
            <a:extLst/>
          </a:lstStyle>
          <a:p>
            <a:fld id="{90A21171-A2F8-4420-A164-0F9C3DD6F6C4}"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Прямоугольник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Прямоугольник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оугольник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Прямоугольник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Прямоугольник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Прямоугольник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Прямоугольник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Прямоугольник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Заголовок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ru-RU" smtClean="0"/>
              <a:t>Образец заголовка</a:t>
            </a:r>
            <a:endParaRPr kumimoji="0" lang="en-US"/>
          </a:p>
        </p:txBody>
      </p:sp>
      <p:sp>
        <p:nvSpPr>
          <p:cNvPr id="13" name="Текст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F213F7D1-8CE9-4A1C-8461-61561A168E33}" type="datetimeFigureOut">
              <a:rPr lang="ru-RU" smtClean="0"/>
              <a:pPr/>
              <a:t>22.09.2013</a:t>
            </a:fld>
            <a:endParaRPr lang="ru-RU"/>
          </a:p>
        </p:txBody>
      </p:sp>
      <p:sp>
        <p:nvSpPr>
          <p:cNvPr id="3" name="Нижний колонтитул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ru-RU"/>
          </a:p>
        </p:txBody>
      </p:sp>
      <p:sp>
        <p:nvSpPr>
          <p:cNvPr id="23" name="Номер слайда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90A21171-A2F8-4420-A164-0F9C3DD6F6C4}"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2.bp.blogspot.com/-QkCepqXE3sw/UNjwZt10CzI/AAAAAAAAAD4/8SabW2ikia0/s1600/rep_207_pics_rep_207_067.jp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3.xml"/><Relationship Id="rId5" Type="http://schemas.openxmlformats.org/officeDocument/2006/relationships/image" Target="../media/image8.jpeg"/><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9.xml"/><Relationship Id="rId5" Type="http://schemas.openxmlformats.org/officeDocument/2006/relationships/image" Target="../media/image15.jpeg"/><Relationship Id="rId4" Type="http://schemas.openxmlformats.org/officeDocument/2006/relationships/image" Target="../media/image1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928662" y="1428736"/>
            <a:ext cx="7772400" cy="4572000"/>
          </a:xfrm>
        </p:spPr>
        <p:txBody>
          <a:bodyPr/>
          <a:lstStyle/>
          <a:p>
            <a:pPr algn="ctr">
              <a:buNone/>
            </a:pPr>
            <a:r>
              <a:rPr lang="en-US" sz="6600" dirty="0" smtClean="0"/>
              <a:t>P</a:t>
            </a:r>
            <a:r>
              <a:rPr lang="en-AU" sz="6600" dirty="0" err="1" smtClean="0"/>
              <a:t>resentation</a:t>
            </a:r>
            <a:endParaRPr lang="en-AU" sz="6600" dirty="0" smtClean="0"/>
          </a:p>
          <a:p>
            <a:pPr algn="ctr">
              <a:buNone/>
            </a:pPr>
            <a:r>
              <a:rPr lang="en-AU" sz="6600" dirty="0" smtClean="0"/>
              <a:t>Anastasia </a:t>
            </a:r>
            <a:r>
              <a:rPr lang="en-AU" sz="6600" dirty="0" err="1" smtClean="0"/>
              <a:t>Semko</a:t>
            </a:r>
            <a:endParaRPr lang="en-AU" sz="6600" dirty="0" smtClean="0"/>
          </a:p>
          <a:p>
            <a:pPr algn="ctr">
              <a:buNone/>
            </a:pPr>
            <a:r>
              <a:rPr lang="en-AU" sz="6600" dirty="0" smtClean="0"/>
              <a:t>Form 9 </a:t>
            </a:r>
          </a:p>
          <a:p>
            <a:pPr algn="ctr">
              <a:buNone/>
            </a:pPr>
            <a:r>
              <a:rPr lang="en-AU" sz="6600" dirty="0" smtClean="0"/>
              <a:t>School of </a:t>
            </a:r>
            <a:r>
              <a:rPr lang="en-AU" sz="6600" dirty="0" err="1" smtClean="0"/>
              <a:t>Podilia</a:t>
            </a:r>
            <a:endParaRPr lang="ru-RU" sz="6600" dirty="0" smtClean="0"/>
          </a:p>
          <a:p>
            <a:endParaRPr lang="ru-RU" dirty="0"/>
          </a:p>
        </p:txBody>
      </p:sp>
    </p:spTree>
  </p:cSld>
  <p:clrMapOvr>
    <a:masterClrMapping/>
  </p:clrMapOvr>
  <p:transition spd="slow" advTm="5000">
    <p:randomBa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8" presetClass="entr" presetSubtype="0" accel="50000" fill="hold" grpId="0" nodeType="afterEffect">
                                  <p:stCondLst>
                                    <p:cond delay="0"/>
                                  </p:stCondLst>
                                  <p:iterate type="lt">
                                    <p:tmPct val="50000"/>
                                  </p:iterate>
                                  <p:childTnLst>
                                    <p:set>
                                      <p:cBhvr>
                                        <p:cTn id="6" dur="1" fill="hold">
                                          <p:stCondLst>
                                            <p:cond delay="0"/>
                                          </p:stCondLst>
                                        </p:cTn>
                                        <p:tgtEl>
                                          <p:spTgt spid="3">
                                            <p:txEl>
                                              <p:pRg st="0" end="0"/>
                                            </p:txEl>
                                          </p:spTgt>
                                        </p:tgtEl>
                                        <p:attrNameLst>
                                          <p:attrName>style.visibility</p:attrName>
                                        </p:attrNameLst>
                                      </p:cBhvr>
                                      <p:to>
                                        <p:strVal val="visible"/>
                                      </p:to>
                                    </p:set>
                                    <p:set>
                                      <p:cBhvr>
                                        <p:cTn id="7" dur="455" fill="hold">
                                          <p:stCondLst>
                                            <p:cond delay="0"/>
                                          </p:stCondLst>
                                        </p:cTn>
                                        <p:tgtEl>
                                          <p:spTgt spid="3">
                                            <p:txEl>
                                              <p:pRg st="0" end="0"/>
                                            </p:txEl>
                                          </p:spTgt>
                                        </p:tgtEl>
                                        <p:attrNameLst>
                                          <p:attrName>style.rotation</p:attrName>
                                        </p:attrNameLst>
                                      </p:cBhvr>
                                      <p:to>
                                        <p:strVal val="-45.0"/>
                                      </p:to>
                                    </p:set>
                                    <p:anim calcmode="lin" valueType="num">
                                      <p:cBhvr>
                                        <p:cTn id="8" dur="455" fill="hold">
                                          <p:stCondLst>
                                            <p:cond delay="455"/>
                                          </p:stCondLst>
                                        </p:cTn>
                                        <p:tgtEl>
                                          <p:spTgt spid="3">
                                            <p:txEl>
                                              <p:pRg st="0" end="0"/>
                                            </p:txEl>
                                          </p:spTgt>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3">
                                            <p:txEl>
                                              <p:pRg st="0" end="0"/>
                                            </p:txEl>
                                          </p:spTgt>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3">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3">
                                            <p:txEl>
                                              <p:pRg st="0" end="0"/>
                                            </p:txEl>
                                          </p:spTgt>
                                        </p:tgtEl>
                                        <p:attrNameLst>
                                          <p:attrName>ppt_y</p:attrName>
                                        </p:attrNameLst>
                                      </p:cBhvr>
                                      <p:tavLst>
                                        <p:tav tm="0">
                                          <p:val>
                                            <p:strVal val="#ppt_y-(0.354*#ppt_w-0.172*#ppt_h)"/>
                                          </p:val>
                                        </p:tav>
                                        <p:tav tm="100000">
                                          <p:val>
                                            <p:strVal val="#ppt_y"/>
                                          </p:val>
                                        </p:tav>
                                      </p:tavLst>
                                    </p:anim>
                                  </p:childTnLst>
                                </p:cTn>
                              </p:par>
                            </p:childTnLst>
                          </p:cTn>
                        </p:par>
                        <p:par>
                          <p:cTn id="12" fill="hold">
                            <p:stCondLst>
                              <p:cond delay="6500"/>
                            </p:stCondLst>
                            <p:childTnLst>
                              <p:par>
                                <p:cTn id="13" presetID="38" presetClass="entr" presetSubtype="0" accel="50000" fill="hold" grpId="0" nodeType="afterEffect">
                                  <p:stCondLst>
                                    <p:cond delay="0"/>
                                  </p:stCondLst>
                                  <p:iterate type="lt">
                                    <p:tmPct val="50000"/>
                                  </p:iterate>
                                  <p:childTnLst>
                                    <p:set>
                                      <p:cBhvr>
                                        <p:cTn id="14" dur="1" fill="hold">
                                          <p:stCondLst>
                                            <p:cond delay="0"/>
                                          </p:stCondLst>
                                        </p:cTn>
                                        <p:tgtEl>
                                          <p:spTgt spid="3">
                                            <p:txEl>
                                              <p:pRg st="1" end="1"/>
                                            </p:txEl>
                                          </p:spTgt>
                                        </p:tgtEl>
                                        <p:attrNameLst>
                                          <p:attrName>style.visibility</p:attrName>
                                        </p:attrNameLst>
                                      </p:cBhvr>
                                      <p:to>
                                        <p:strVal val="visible"/>
                                      </p:to>
                                    </p:set>
                                    <p:set>
                                      <p:cBhvr>
                                        <p:cTn id="15" dur="455" fill="hold">
                                          <p:stCondLst>
                                            <p:cond delay="0"/>
                                          </p:stCondLst>
                                        </p:cTn>
                                        <p:tgtEl>
                                          <p:spTgt spid="3">
                                            <p:txEl>
                                              <p:pRg st="1" end="1"/>
                                            </p:txEl>
                                          </p:spTgt>
                                        </p:tgtEl>
                                        <p:attrNameLst>
                                          <p:attrName>style.rotation</p:attrName>
                                        </p:attrNameLst>
                                      </p:cBhvr>
                                      <p:to>
                                        <p:strVal val="-45.0"/>
                                      </p:to>
                                    </p:set>
                                    <p:anim calcmode="lin" valueType="num">
                                      <p:cBhvr>
                                        <p:cTn id="16" dur="455" fill="hold">
                                          <p:stCondLst>
                                            <p:cond delay="455"/>
                                          </p:stCondLst>
                                        </p:cTn>
                                        <p:tgtEl>
                                          <p:spTgt spid="3">
                                            <p:txEl>
                                              <p:pRg st="1" end="1"/>
                                            </p:txEl>
                                          </p:spTgt>
                                        </p:tgtEl>
                                        <p:attrNameLst>
                                          <p:attrName>style.rotation</p:attrName>
                                        </p:attrNameLst>
                                      </p:cBhvr>
                                      <p:tavLst>
                                        <p:tav tm="0">
                                          <p:val>
                                            <p:fltVal val="-45"/>
                                          </p:val>
                                        </p:tav>
                                        <p:tav tm="69900">
                                          <p:val>
                                            <p:fltVal val="45"/>
                                          </p:val>
                                        </p:tav>
                                        <p:tav tm="100000">
                                          <p:val>
                                            <p:fltVal val="0"/>
                                          </p:val>
                                        </p:tav>
                                      </p:tavLst>
                                    </p:anim>
                                    <p:anim calcmode="lin" valueType="num">
                                      <p:cBhvr>
                                        <p:cTn id="17" dur="455" fill="hold">
                                          <p:stCondLst>
                                            <p:cond delay="0"/>
                                          </p:stCondLst>
                                        </p:cTn>
                                        <p:tgtEl>
                                          <p:spTgt spid="3">
                                            <p:txEl>
                                              <p:pRg st="1" end="1"/>
                                            </p:txEl>
                                          </p:spTgt>
                                        </p:tgtEl>
                                        <p:attrNameLst>
                                          <p:attrName>ppt_y</p:attrName>
                                        </p:attrNameLst>
                                      </p:cBhvr>
                                      <p:tavLst>
                                        <p:tav tm="0">
                                          <p:val>
                                            <p:strVal val="#ppt_y-1"/>
                                          </p:val>
                                        </p:tav>
                                        <p:tav tm="100000">
                                          <p:val>
                                            <p:strVal val="#ppt_y-(0.354*#ppt_w-0.172*#ppt_h)"/>
                                          </p:val>
                                        </p:tav>
                                      </p:tavLst>
                                    </p:anim>
                                    <p:anim calcmode="lin" valueType="num">
                                      <p:cBhvr>
                                        <p:cTn id="18" dur="156" decel="50000" autoRev="1" fill="hold">
                                          <p:stCondLst>
                                            <p:cond delay="455"/>
                                          </p:stCondLst>
                                        </p:cTn>
                                        <p:tgtEl>
                                          <p:spTgt spid="3">
                                            <p:txEl>
                                              <p:pRg st="1" end="1"/>
                                            </p:txEl>
                                          </p:spTgt>
                                        </p:tgtEl>
                                        <p:attrNameLst>
                                          <p:attrName>ppt_y</p:attrName>
                                        </p:attrNameLst>
                                      </p:cBhvr>
                                      <p:tavLst>
                                        <p:tav tm="0">
                                          <p:val>
                                            <p:strVal val="#ppt_y-(0.354*#ppt_w-0.172*#ppt_h)"/>
                                          </p:val>
                                        </p:tav>
                                        <p:tav tm="100000">
                                          <p:val>
                                            <p:strVal val="#ppt_y-(0.354*#ppt_w-0.172*#ppt_h)-#ppt_h/2"/>
                                          </p:val>
                                        </p:tav>
                                      </p:tavLst>
                                    </p:anim>
                                    <p:anim calcmode="lin" valueType="num">
                                      <p:cBhvr>
                                        <p:cTn id="19" dur="136" fill="hold">
                                          <p:stCondLst>
                                            <p:cond delay="864"/>
                                          </p:stCondLst>
                                        </p:cTn>
                                        <p:tgtEl>
                                          <p:spTgt spid="3">
                                            <p:txEl>
                                              <p:pRg st="1" end="1"/>
                                            </p:txEl>
                                          </p:spTgt>
                                        </p:tgtEl>
                                        <p:attrNameLst>
                                          <p:attrName>ppt_y</p:attrName>
                                        </p:attrNameLst>
                                      </p:cBhvr>
                                      <p:tavLst>
                                        <p:tav tm="0">
                                          <p:val>
                                            <p:strVal val="#ppt_y-(0.354*#ppt_w-0.172*#ppt_h)"/>
                                          </p:val>
                                        </p:tav>
                                        <p:tav tm="100000">
                                          <p:val>
                                            <p:strVal val="#ppt_y"/>
                                          </p:val>
                                        </p:tav>
                                      </p:tavLst>
                                    </p:anim>
                                  </p:childTnLst>
                                </p:cTn>
                              </p:par>
                            </p:childTnLst>
                          </p:cTn>
                        </p:par>
                        <p:par>
                          <p:cTn id="20" fill="hold">
                            <p:stCondLst>
                              <p:cond delay="14000"/>
                            </p:stCondLst>
                            <p:childTnLst>
                              <p:par>
                                <p:cTn id="21" presetID="38" presetClass="entr" presetSubtype="0" accel="50000" fill="hold" grpId="0" nodeType="afterEffect">
                                  <p:stCondLst>
                                    <p:cond delay="0"/>
                                  </p:stCondLst>
                                  <p:iterate type="lt">
                                    <p:tmPct val="50000"/>
                                  </p:iterate>
                                  <p:childTnLst>
                                    <p:set>
                                      <p:cBhvr>
                                        <p:cTn id="22" dur="1" fill="hold">
                                          <p:stCondLst>
                                            <p:cond delay="0"/>
                                          </p:stCondLst>
                                        </p:cTn>
                                        <p:tgtEl>
                                          <p:spTgt spid="3">
                                            <p:txEl>
                                              <p:pRg st="2" end="2"/>
                                            </p:txEl>
                                          </p:spTgt>
                                        </p:tgtEl>
                                        <p:attrNameLst>
                                          <p:attrName>style.visibility</p:attrName>
                                        </p:attrNameLst>
                                      </p:cBhvr>
                                      <p:to>
                                        <p:strVal val="visible"/>
                                      </p:to>
                                    </p:set>
                                    <p:set>
                                      <p:cBhvr>
                                        <p:cTn id="23" dur="455" fill="hold">
                                          <p:stCondLst>
                                            <p:cond delay="0"/>
                                          </p:stCondLst>
                                        </p:cTn>
                                        <p:tgtEl>
                                          <p:spTgt spid="3">
                                            <p:txEl>
                                              <p:pRg st="2" end="2"/>
                                            </p:txEl>
                                          </p:spTgt>
                                        </p:tgtEl>
                                        <p:attrNameLst>
                                          <p:attrName>style.rotation</p:attrName>
                                        </p:attrNameLst>
                                      </p:cBhvr>
                                      <p:to>
                                        <p:strVal val="-45.0"/>
                                      </p:to>
                                    </p:set>
                                    <p:anim calcmode="lin" valueType="num">
                                      <p:cBhvr>
                                        <p:cTn id="24" dur="455" fill="hold">
                                          <p:stCondLst>
                                            <p:cond delay="455"/>
                                          </p:stCondLst>
                                        </p:cTn>
                                        <p:tgtEl>
                                          <p:spTgt spid="3">
                                            <p:txEl>
                                              <p:pRg st="2" end="2"/>
                                            </p:txEl>
                                          </p:spTgt>
                                        </p:tgtEl>
                                        <p:attrNameLst>
                                          <p:attrName>style.rotation</p:attrName>
                                        </p:attrNameLst>
                                      </p:cBhvr>
                                      <p:tavLst>
                                        <p:tav tm="0">
                                          <p:val>
                                            <p:fltVal val="-45"/>
                                          </p:val>
                                        </p:tav>
                                        <p:tav tm="69900">
                                          <p:val>
                                            <p:fltVal val="45"/>
                                          </p:val>
                                        </p:tav>
                                        <p:tav tm="100000">
                                          <p:val>
                                            <p:fltVal val="0"/>
                                          </p:val>
                                        </p:tav>
                                      </p:tavLst>
                                    </p:anim>
                                    <p:anim calcmode="lin" valueType="num">
                                      <p:cBhvr>
                                        <p:cTn id="25" dur="455" fill="hold">
                                          <p:stCondLst>
                                            <p:cond delay="0"/>
                                          </p:stCondLst>
                                        </p:cTn>
                                        <p:tgtEl>
                                          <p:spTgt spid="3">
                                            <p:txEl>
                                              <p:pRg st="2" end="2"/>
                                            </p:txEl>
                                          </p:spTgt>
                                        </p:tgtEl>
                                        <p:attrNameLst>
                                          <p:attrName>ppt_y</p:attrName>
                                        </p:attrNameLst>
                                      </p:cBhvr>
                                      <p:tavLst>
                                        <p:tav tm="0">
                                          <p:val>
                                            <p:strVal val="#ppt_y-1"/>
                                          </p:val>
                                        </p:tav>
                                        <p:tav tm="100000">
                                          <p:val>
                                            <p:strVal val="#ppt_y-(0.354*#ppt_w-0.172*#ppt_h)"/>
                                          </p:val>
                                        </p:tav>
                                      </p:tavLst>
                                    </p:anim>
                                    <p:anim calcmode="lin" valueType="num">
                                      <p:cBhvr>
                                        <p:cTn id="26" dur="156" decel="50000" autoRev="1" fill="hold">
                                          <p:stCondLst>
                                            <p:cond delay="455"/>
                                          </p:stCondLst>
                                        </p:cTn>
                                        <p:tgtEl>
                                          <p:spTgt spid="3">
                                            <p:txEl>
                                              <p:pRg st="2" end="2"/>
                                            </p:txEl>
                                          </p:spTgt>
                                        </p:tgtEl>
                                        <p:attrNameLst>
                                          <p:attrName>ppt_y</p:attrName>
                                        </p:attrNameLst>
                                      </p:cBhvr>
                                      <p:tavLst>
                                        <p:tav tm="0">
                                          <p:val>
                                            <p:strVal val="#ppt_y-(0.354*#ppt_w-0.172*#ppt_h)"/>
                                          </p:val>
                                        </p:tav>
                                        <p:tav tm="100000">
                                          <p:val>
                                            <p:strVal val="#ppt_y-(0.354*#ppt_w-0.172*#ppt_h)-#ppt_h/2"/>
                                          </p:val>
                                        </p:tav>
                                      </p:tavLst>
                                    </p:anim>
                                    <p:anim calcmode="lin" valueType="num">
                                      <p:cBhvr>
                                        <p:cTn id="27" dur="136" fill="hold">
                                          <p:stCondLst>
                                            <p:cond delay="864"/>
                                          </p:stCondLst>
                                        </p:cTn>
                                        <p:tgtEl>
                                          <p:spTgt spid="3">
                                            <p:txEl>
                                              <p:pRg st="2" end="2"/>
                                            </p:txEl>
                                          </p:spTgt>
                                        </p:tgtEl>
                                        <p:attrNameLst>
                                          <p:attrName>ppt_y</p:attrName>
                                        </p:attrNameLst>
                                      </p:cBhvr>
                                      <p:tavLst>
                                        <p:tav tm="0">
                                          <p:val>
                                            <p:strVal val="#ppt_y-(0.354*#ppt_w-0.172*#ppt_h)"/>
                                          </p:val>
                                        </p:tav>
                                        <p:tav tm="100000">
                                          <p:val>
                                            <p:strVal val="#ppt_y"/>
                                          </p:val>
                                        </p:tav>
                                      </p:tavLst>
                                    </p:anim>
                                  </p:childTnLst>
                                </p:cTn>
                              </p:par>
                            </p:childTnLst>
                          </p:cTn>
                        </p:par>
                        <p:par>
                          <p:cTn id="28" fill="hold">
                            <p:stCondLst>
                              <p:cond delay="17000"/>
                            </p:stCondLst>
                            <p:childTnLst>
                              <p:par>
                                <p:cTn id="29" presetID="38" presetClass="entr" presetSubtype="0" accel="50000" fill="hold" grpId="0" nodeType="afterEffect">
                                  <p:stCondLst>
                                    <p:cond delay="0"/>
                                  </p:stCondLst>
                                  <p:iterate type="lt">
                                    <p:tmPct val="50000"/>
                                  </p:iterate>
                                  <p:childTnLst>
                                    <p:set>
                                      <p:cBhvr>
                                        <p:cTn id="30" dur="1" fill="hold">
                                          <p:stCondLst>
                                            <p:cond delay="0"/>
                                          </p:stCondLst>
                                        </p:cTn>
                                        <p:tgtEl>
                                          <p:spTgt spid="3">
                                            <p:txEl>
                                              <p:pRg st="3" end="3"/>
                                            </p:txEl>
                                          </p:spTgt>
                                        </p:tgtEl>
                                        <p:attrNameLst>
                                          <p:attrName>style.visibility</p:attrName>
                                        </p:attrNameLst>
                                      </p:cBhvr>
                                      <p:to>
                                        <p:strVal val="visible"/>
                                      </p:to>
                                    </p:set>
                                    <p:set>
                                      <p:cBhvr>
                                        <p:cTn id="31" dur="455" fill="hold">
                                          <p:stCondLst>
                                            <p:cond delay="0"/>
                                          </p:stCondLst>
                                        </p:cTn>
                                        <p:tgtEl>
                                          <p:spTgt spid="3">
                                            <p:txEl>
                                              <p:pRg st="3" end="3"/>
                                            </p:txEl>
                                          </p:spTgt>
                                        </p:tgtEl>
                                        <p:attrNameLst>
                                          <p:attrName>style.rotation</p:attrName>
                                        </p:attrNameLst>
                                      </p:cBhvr>
                                      <p:to>
                                        <p:strVal val="-45.0"/>
                                      </p:to>
                                    </p:set>
                                    <p:anim calcmode="lin" valueType="num">
                                      <p:cBhvr>
                                        <p:cTn id="32" dur="455" fill="hold">
                                          <p:stCondLst>
                                            <p:cond delay="455"/>
                                          </p:stCondLst>
                                        </p:cTn>
                                        <p:tgtEl>
                                          <p:spTgt spid="3">
                                            <p:txEl>
                                              <p:pRg st="3" end="3"/>
                                            </p:txEl>
                                          </p:spTgt>
                                        </p:tgtEl>
                                        <p:attrNameLst>
                                          <p:attrName>style.rotation</p:attrName>
                                        </p:attrNameLst>
                                      </p:cBhvr>
                                      <p:tavLst>
                                        <p:tav tm="0">
                                          <p:val>
                                            <p:fltVal val="-45"/>
                                          </p:val>
                                        </p:tav>
                                        <p:tav tm="69900">
                                          <p:val>
                                            <p:fltVal val="45"/>
                                          </p:val>
                                        </p:tav>
                                        <p:tav tm="100000">
                                          <p:val>
                                            <p:fltVal val="0"/>
                                          </p:val>
                                        </p:tav>
                                      </p:tavLst>
                                    </p:anim>
                                    <p:anim calcmode="lin" valueType="num">
                                      <p:cBhvr>
                                        <p:cTn id="33" dur="455" fill="hold">
                                          <p:stCondLst>
                                            <p:cond delay="0"/>
                                          </p:stCondLst>
                                        </p:cTn>
                                        <p:tgtEl>
                                          <p:spTgt spid="3">
                                            <p:txEl>
                                              <p:pRg st="3" end="3"/>
                                            </p:txEl>
                                          </p:spTgt>
                                        </p:tgtEl>
                                        <p:attrNameLst>
                                          <p:attrName>ppt_y</p:attrName>
                                        </p:attrNameLst>
                                      </p:cBhvr>
                                      <p:tavLst>
                                        <p:tav tm="0">
                                          <p:val>
                                            <p:strVal val="#ppt_y-1"/>
                                          </p:val>
                                        </p:tav>
                                        <p:tav tm="100000">
                                          <p:val>
                                            <p:strVal val="#ppt_y-(0.354*#ppt_w-0.172*#ppt_h)"/>
                                          </p:val>
                                        </p:tav>
                                      </p:tavLst>
                                    </p:anim>
                                    <p:anim calcmode="lin" valueType="num">
                                      <p:cBhvr>
                                        <p:cTn id="34" dur="156" decel="50000" autoRev="1" fill="hold">
                                          <p:stCondLst>
                                            <p:cond delay="455"/>
                                          </p:stCondLst>
                                        </p:cTn>
                                        <p:tgtEl>
                                          <p:spTgt spid="3">
                                            <p:txEl>
                                              <p:pRg st="3" end="3"/>
                                            </p:txEl>
                                          </p:spTgt>
                                        </p:tgtEl>
                                        <p:attrNameLst>
                                          <p:attrName>ppt_y</p:attrName>
                                        </p:attrNameLst>
                                      </p:cBhvr>
                                      <p:tavLst>
                                        <p:tav tm="0">
                                          <p:val>
                                            <p:strVal val="#ppt_y-(0.354*#ppt_w-0.172*#ppt_h)"/>
                                          </p:val>
                                        </p:tav>
                                        <p:tav tm="100000">
                                          <p:val>
                                            <p:strVal val="#ppt_y-(0.354*#ppt_w-0.172*#ppt_h)-#ppt_h/2"/>
                                          </p:val>
                                        </p:tav>
                                      </p:tavLst>
                                    </p:anim>
                                    <p:anim calcmode="lin" valueType="num">
                                      <p:cBhvr>
                                        <p:cTn id="35" dur="136" fill="hold">
                                          <p:stCondLst>
                                            <p:cond delay="864"/>
                                          </p:stCondLst>
                                        </p:cTn>
                                        <p:tgtEl>
                                          <p:spTgt spid="3">
                                            <p:txEl>
                                              <p:pRg st="3" end="3"/>
                                            </p:txEl>
                                          </p:spTgt>
                                        </p:tgtEl>
                                        <p:attrNameLst>
                                          <p:attrName>ppt_y</p:attrName>
                                        </p:attrNameLst>
                                      </p:cBhvr>
                                      <p:tavLst>
                                        <p:tav tm="0">
                                          <p:val>
                                            <p:strVal val="#ppt_y-(0.354*#ppt_w-0.172*#ppt_h)"/>
                                          </p:val>
                                        </p:tav>
                                        <p:tav tm="100000">
                                          <p:val>
                                            <p:strVal val="#ppt_y"/>
                                          </p:val>
                                        </p:tav>
                                      </p:tavLst>
                                    </p:anim>
                                  </p:childTnLst>
                                </p:cTn>
                              </p:par>
                            </p:childTnLst>
                          </p:cTn>
                        </p:par>
                        <p:par>
                          <p:cTn id="36" fill="hold">
                            <p:stCondLst>
                              <p:cond delay="25000"/>
                            </p:stCondLst>
                            <p:childTnLst>
                              <p:par>
                                <p:cTn id="37" presetID="31" presetClass="emph" presetSubtype="0" grpId="1" nodeType="afterEffect">
                                  <p:stCondLst>
                                    <p:cond delay="0"/>
                                  </p:stCondLst>
                                  <p:iterate type="lt">
                                    <p:tmAbs val="0"/>
                                  </p:iterate>
                                  <p:childTnLst>
                                    <p:set>
                                      <p:cBhvr override="childStyle">
                                        <p:cTn id="38" dur="500" fill="hold"/>
                                        <p:tgtEl>
                                          <p:spTgt spid="3">
                                            <p:txEl>
                                              <p:pRg st="0" end="0"/>
                                            </p:txEl>
                                          </p:spTgt>
                                        </p:tgtEl>
                                        <p:attrNameLst>
                                          <p:attrName>style.color</p:attrName>
                                        </p:attrNameLst>
                                      </p:cBhvr>
                                      <p:to>
                                        <p:clrVal>
                                          <a:schemeClr val="accent1"/>
                                        </p:clrVal>
                                      </p:to>
                                    </p:set>
                                    <p:set>
                                      <p:cBhvr override="childStyle">
                                        <p:cTn id="39" dur="500" fill="hold"/>
                                        <p:tgtEl>
                                          <p:spTgt spid="3">
                                            <p:txEl>
                                              <p:pRg st="0" end="0"/>
                                            </p:txEl>
                                          </p:spTgt>
                                        </p:tgtEl>
                                        <p:attrNameLst>
                                          <p:attrName>style.fontStyle</p:attrName>
                                        </p:attrNameLst>
                                      </p:cBhvr>
                                      <p:to>
                                        <p:strVal val="italic"/>
                                      </p:to>
                                    </p:set>
                                    <p:set>
                                      <p:cBhvr>
                                        <p:cTn id="40" dur="500" fill="hold"/>
                                        <p:tgtEl>
                                          <p:spTgt spid="3">
                                            <p:txEl>
                                              <p:pRg st="0" end="0"/>
                                            </p:txEl>
                                          </p:spTgt>
                                        </p:tgtEl>
                                        <p:attrNameLst>
                                          <p:attrName>style.fontWeight</p:attrName>
                                        </p:attrNameLst>
                                      </p:cBhvr>
                                      <p:to>
                                        <p:strVal val="bold"/>
                                      </p:to>
                                    </p:set>
                                    <p:set>
                                      <p:cBhvr>
                                        <p:cTn id="41" dur="500" fill="hold"/>
                                        <p:tgtEl>
                                          <p:spTgt spid="3">
                                            <p:txEl>
                                              <p:pRg st="0" end="0"/>
                                            </p:txEl>
                                          </p:spTgt>
                                        </p:tgtEl>
                                        <p:attrNameLst>
                                          <p:attrName>style.textDecorationUnderline</p:attrName>
                                        </p:attrNameLst>
                                      </p:cBhvr>
                                      <p:to>
                                        <p:strVal val="true"/>
                                      </p:to>
                                    </p:set>
                                  </p:childTnLst>
                                </p:cTn>
                              </p:par>
                            </p:childTnLst>
                          </p:cTn>
                        </p:par>
                        <p:par>
                          <p:cTn id="42" fill="hold">
                            <p:stCondLst>
                              <p:cond delay="25500"/>
                            </p:stCondLst>
                            <p:childTnLst>
                              <p:par>
                                <p:cTn id="43" presetID="31" presetClass="emph" presetSubtype="0" grpId="1" nodeType="afterEffect">
                                  <p:stCondLst>
                                    <p:cond delay="0"/>
                                  </p:stCondLst>
                                  <p:iterate type="lt">
                                    <p:tmAbs val="0"/>
                                  </p:iterate>
                                  <p:childTnLst>
                                    <p:set>
                                      <p:cBhvr override="childStyle">
                                        <p:cTn id="44" dur="500" fill="hold"/>
                                        <p:tgtEl>
                                          <p:spTgt spid="3">
                                            <p:txEl>
                                              <p:pRg st="1" end="1"/>
                                            </p:txEl>
                                          </p:spTgt>
                                        </p:tgtEl>
                                        <p:attrNameLst>
                                          <p:attrName>style.color</p:attrName>
                                        </p:attrNameLst>
                                      </p:cBhvr>
                                      <p:to>
                                        <p:clrVal>
                                          <a:schemeClr val="accent1"/>
                                        </p:clrVal>
                                      </p:to>
                                    </p:set>
                                    <p:set>
                                      <p:cBhvr override="childStyle">
                                        <p:cTn id="45" dur="500" fill="hold"/>
                                        <p:tgtEl>
                                          <p:spTgt spid="3">
                                            <p:txEl>
                                              <p:pRg st="1" end="1"/>
                                            </p:txEl>
                                          </p:spTgt>
                                        </p:tgtEl>
                                        <p:attrNameLst>
                                          <p:attrName>style.fontStyle</p:attrName>
                                        </p:attrNameLst>
                                      </p:cBhvr>
                                      <p:to>
                                        <p:strVal val="italic"/>
                                      </p:to>
                                    </p:set>
                                    <p:set>
                                      <p:cBhvr>
                                        <p:cTn id="46" dur="500" fill="hold"/>
                                        <p:tgtEl>
                                          <p:spTgt spid="3">
                                            <p:txEl>
                                              <p:pRg st="1" end="1"/>
                                            </p:txEl>
                                          </p:spTgt>
                                        </p:tgtEl>
                                        <p:attrNameLst>
                                          <p:attrName>style.fontWeight</p:attrName>
                                        </p:attrNameLst>
                                      </p:cBhvr>
                                      <p:to>
                                        <p:strVal val="bold"/>
                                      </p:to>
                                    </p:set>
                                    <p:set>
                                      <p:cBhvr>
                                        <p:cTn id="47" dur="500" fill="hold"/>
                                        <p:tgtEl>
                                          <p:spTgt spid="3">
                                            <p:txEl>
                                              <p:pRg st="1" end="1"/>
                                            </p:txEl>
                                          </p:spTgt>
                                        </p:tgtEl>
                                        <p:attrNameLst>
                                          <p:attrName>style.textDecorationUnderline</p:attrName>
                                        </p:attrNameLst>
                                      </p:cBhvr>
                                      <p:to>
                                        <p:strVal val="true"/>
                                      </p:to>
                                    </p:set>
                                  </p:childTnLst>
                                </p:cTn>
                              </p:par>
                            </p:childTnLst>
                          </p:cTn>
                        </p:par>
                        <p:par>
                          <p:cTn id="48" fill="hold">
                            <p:stCondLst>
                              <p:cond delay="26000"/>
                            </p:stCondLst>
                            <p:childTnLst>
                              <p:par>
                                <p:cTn id="49" presetID="31" presetClass="emph" presetSubtype="0" grpId="1" nodeType="afterEffect">
                                  <p:stCondLst>
                                    <p:cond delay="0"/>
                                  </p:stCondLst>
                                  <p:iterate type="lt">
                                    <p:tmAbs val="0"/>
                                  </p:iterate>
                                  <p:childTnLst>
                                    <p:set>
                                      <p:cBhvr override="childStyle">
                                        <p:cTn id="50" dur="500" fill="hold"/>
                                        <p:tgtEl>
                                          <p:spTgt spid="3">
                                            <p:txEl>
                                              <p:pRg st="2" end="2"/>
                                            </p:txEl>
                                          </p:spTgt>
                                        </p:tgtEl>
                                        <p:attrNameLst>
                                          <p:attrName>style.color</p:attrName>
                                        </p:attrNameLst>
                                      </p:cBhvr>
                                      <p:to>
                                        <p:clrVal>
                                          <a:schemeClr val="accent1"/>
                                        </p:clrVal>
                                      </p:to>
                                    </p:set>
                                    <p:set>
                                      <p:cBhvr override="childStyle">
                                        <p:cTn id="51" dur="500" fill="hold"/>
                                        <p:tgtEl>
                                          <p:spTgt spid="3">
                                            <p:txEl>
                                              <p:pRg st="2" end="2"/>
                                            </p:txEl>
                                          </p:spTgt>
                                        </p:tgtEl>
                                        <p:attrNameLst>
                                          <p:attrName>style.fontStyle</p:attrName>
                                        </p:attrNameLst>
                                      </p:cBhvr>
                                      <p:to>
                                        <p:strVal val="italic"/>
                                      </p:to>
                                    </p:set>
                                    <p:set>
                                      <p:cBhvr>
                                        <p:cTn id="52" dur="500" fill="hold"/>
                                        <p:tgtEl>
                                          <p:spTgt spid="3">
                                            <p:txEl>
                                              <p:pRg st="2" end="2"/>
                                            </p:txEl>
                                          </p:spTgt>
                                        </p:tgtEl>
                                        <p:attrNameLst>
                                          <p:attrName>style.fontWeight</p:attrName>
                                        </p:attrNameLst>
                                      </p:cBhvr>
                                      <p:to>
                                        <p:strVal val="bold"/>
                                      </p:to>
                                    </p:set>
                                    <p:set>
                                      <p:cBhvr>
                                        <p:cTn id="53" dur="500" fill="hold"/>
                                        <p:tgtEl>
                                          <p:spTgt spid="3">
                                            <p:txEl>
                                              <p:pRg st="2" end="2"/>
                                            </p:txEl>
                                          </p:spTgt>
                                        </p:tgtEl>
                                        <p:attrNameLst>
                                          <p:attrName>style.textDecorationUnderline</p:attrName>
                                        </p:attrNameLst>
                                      </p:cBhvr>
                                      <p:to>
                                        <p:strVal val="true"/>
                                      </p:to>
                                    </p:set>
                                  </p:childTnLst>
                                </p:cTn>
                              </p:par>
                            </p:childTnLst>
                          </p:cTn>
                        </p:par>
                        <p:par>
                          <p:cTn id="54" fill="hold">
                            <p:stCondLst>
                              <p:cond delay="26500"/>
                            </p:stCondLst>
                            <p:childTnLst>
                              <p:par>
                                <p:cTn id="55" presetID="31" presetClass="emph" presetSubtype="0" grpId="1" nodeType="afterEffect">
                                  <p:stCondLst>
                                    <p:cond delay="0"/>
                                  </p:stCondLst>
                                  <p:iterate type="lt">
                                    <p:tmAbs val="0"/>
                                  </p:iterate>
                                  <p:childTnLst>
                                    <p:set>
                                      <p:cBhvr override="childStyle">
                                        <p:cTn id="56" dur="500" fill="hold"/>
                                        <p:tgtEl>
                                          <p:spTgt spid="3">
                                            <p:txEl>
                                              <p:pRg st="3" end="3"/>
                                            </p:txEl>
                                          </p:spTgt>
                                        </p:tgtEl>
                                        <p:attrNameLst>
                                          <p:attrName>style.color</p:attrName>
                                        </p:attrNameLst>
                                      </p:cBhvr>
                                      <p:to>
                                        <p:clrVal>
                                          <a:schemeClr val="accent1"/>
                                        </p:clrVal>
                                      </p:to>
                                    </p:set>
                                    <p:set>
                                      <p:cBhvr override="childStyle">
                                        <p:cTn id="57" dur="500" fill="hold"/>
                                        <p:tgtEl>
                                          <p:spTgt spid="3">
                                            <p:txEl>
                                              <p:pRg st="3" end="3"/>
                                            </p:txEl>
                                          </p:spTgt>
                                        </p:tgtEl>
                                        <p:attrNameLst>
                                          <p:attrName>style.fontStyle</p:attrName>
                                        </p:attrNameLst>
                                      </p:cBhvr>
                                      <p:to>
                                        <p:strVal val="italic"/>
                                      </p:to>
                                    </p:set>
                                    <p:set>
                                      <p:cBhvr>
                                        <p:cTn id="58" dur="500" fill="hold"/>
                                        <p:tgtEl>
                                          <p:spTgt spid="3">
                                            <p:txEl>
                                              <p:pRg st="3" end="3"/>
                                            </p:txEl>
                                          </p:spTgt>
                                        </p:tgtEl>
                                        <p:attrNameLst>
                                          <p:attrName>style.fontWeight</p:attrName>
                                        </p:attrNameLst>
                                      </p:cBhvr>
                                      <p:to>
                                        <p:strVal val="bold"/>
                                      </p:to>
                                    </p:set>
                                    <p:set>
                                      <p:cBhvr>
                                        <p:cTn id="59" dur="500" fill="hold"/>
                                        <p:tgtEl>
                                          <p:spTgt spid="3">
                                            <p:txEl>
                                              <p:pRg st="3" end="3"/>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AU" sz="4000" dirty="0" smtClean="0"/>
              <a:t>Popular rappers Ukraine</a:t>
            </a:r>
            <a:endParaRPr lang="ru-RU" sz="4000" dirty="0"/>
          </a:p>
        </p:txBody>
      </p:sp>
      <p:sp>
        <p:nvSpPr>
          <p:cNvPr id="4" name="Текст 3"/>
          <p:cNvSpPr>
            <a:spLocks noGrp="1"/>
          </p:cNvSpPr>
          <p:nvPr>
            <p:ph type="body" sz="half" idx="2"/>
          </p:nvPr>
        </p:nvSpPr>
        <p:spPr/>
        <p:txBody>
          <a:bodyPr>
            <a:noAutofit/>
          </a:bodyPr>
          <a:lstStyle/>
          <a:p>
            <a:pPr algn="ctr"/>
            <a:r>
              <a:rPr lang="en-AU" sz="4800" dirty="0" err="1" smtClean="0"/>
              <a:t>Jarmak</a:t>
            </a:r>
            <a:endParaRPr lang="ru-RU" sz="4800" dirty="0"/>
          </a:p>
        </p:txBody>
      </p:sp>
      <p:pic>
        <p:nvPicPr>
          <p:cNvPr id="21506" name="Picture 2" descr="Украинский рэп"/>
          <p:cNvPicPr>
            <a:picLocks noGrp="1" noChangeAspect="1" noChangeArrowheads="1"/>
          </p:cNvPicPr>
          <p:nvPr>
            <p:ph type="pic" idx="1"/>
          </p:nvPr>
        </p:nvPicPr>
        <p:blipFill>
          <a:blip r:embed="rId2"/>
          <a:srcRect t="7557" b="7557"/>
          <a:stretch>
            <a:fillRect/>
          </a:stretch>
        </p:blipFill>
        <p:spPr bwMode="auto">
          <a:prstGeom prst="rect">
            <a:avLst/>
          </a:prstGeom>
          <a:noFill/>
        </p:spPr>
      </p:pic>
    </p:spTree>
  </p:cSld>
  <p:clrMapOvr>
    <a:masterClrMapping/>
  </p:clrMapOvr>
  <p:transition advClick="0" advTm="10000">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
                                        </p:tgtEl>
                                        <p:attrNameLst>
                                          <p:attrName>ppt_y</p:attrName>
                                        </p:attrNameLst>
                                      </p:cBhvr>
                                      <p:tavLst>
                                        <p:tav tm="0" fmla="#ppt_y+(sin(-2*pi*(1-$))*-#ppt_x+cos(-2*pi*(1-$))*(1-#ppt_y))*(1-$)">
                                          <p:val>
                                            <p:fltVal val="0"/>
                                          </p:val>
                                        </p:tav>
                                        <p:tav tm="100000">
                                          <p:val>
                                            <p:fltVal val="1"/>
                                          </p:val>
                                        </p:tav>
                                      </p:tavLst>
                                    </p:anim>
                                  </p:childTnLst>
                                </p:cTn>
                              </p:par>
                              <p:par>
                                <p:cTn id="11" presetID="15" presetClass="entr" presetSubtype="0" fill="hold" grpId="0" nodeType="with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p:cTn id="13"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4">
                                            <p:txEl>
                                              <p:pRg st="0" end="0"/>
                                            </p:txEl>
                                          </p:spTgt>
                                        </p:tgtEl>
                                        <p:attrNameLst>
                                          <p:attrName>ppt_h</p:attrName>
                                        </p:attrNameLst>
                                      </p:cBhvr>
                                      <p:tavLst>
                                        <p:tav tm="0">
                                          <p:val>
                                            <p:fltVal val="0"/>
                                          </p:val>
                                        </p:tav>
                                        <p:tav tm="100000">
                                          <p:val>
                                            <p:strVal val="#ppt_h"/>
                                          </p:val>
                                        </p:tav>
                                      </p:tavLst>
                                    </p:anim>
                                    <p:anim calcmode="lin" valueType="num">
                                      <p:cBhvr>
                                        <p:cTn id="15" dur="1000" fill="hold"/>
                                        <p:tgtEl>
                                          <p:spTgt spid="4">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4">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par>
                          <p:cTn id="17" fill="hold">
                            <p:stCondLst>
                              <p:cond delay="1000"/>
                            </p:stCondLst>
                            <p:childTnLst>
                              <p:par>
                                <p:cTn id="18" presetID="52" presetClass="entr" presetSubtype="0" fill="hold" nodeType="afterEffect">
                                  <p:stCondLst>
                                    <p:cond delay="0"/>
                                  </p:stCondLst>
                                  <p:childTnLst>
                                    <p:set>
                                      <p:cBhvr>
                                        <p:cTn id="19" dur="1" fill="hold">
                                          <p:stCondLst>
                                            <p:cond delay="0"/>
                                          </p:stCondLst>
                                        </p:cTn>
                                        <p:tgtEl>
                                          <p:spTgt spid="21506"/>
                                        </p:tgtEl>
                                        <p:attrNameLst>
                                          <p:attrName>style.visibility</p:attrName>
                                        </p:attrNameLst>
                                      </p:cBhvr>
                                      <p:to>
                                        <p:strVal val="visible"/>
                                      </p:to>
                                    </p:set>
                                    <p:animScale>
                                      <p:cBhvr>
                                        <p:cTn id="20" dur="1000" decel="50000" fill="hold">
                                          <p:stCondLst>
                                            <p:cond delay="0"/>
                                          </p:stCondLst>
                                        </p:cTn>
                                        <p:tgtEl>
                                          <p:spTgt spid="2150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1" dur="1000" decel="50000" fill="hold">
                                          <p:stCondLst>
                                            <p:cond delay="0"/>
                                          </p:stCondLst>
                                        </p:cTn>
                                        <p:tgtEl>
                                          <p:spTgt spid="21506"/>
                                        </p:tgtEl>
                                        <p:attrNameLst>
                                          <p:attrName>ppt_x</p:attrName>
                                          <p:attrName>ppt_y</p:attrName>
                                        </p:attrNameLst>
                                      </p:cBhvr>
                                    </p:animMotion>
                                    <p:animEffect transition="in" filter="fade">
                                      <p:cBhvr>
                                        <p:cTn id="22" dur="1000"/>
                                        <p:tgtEl>
                                          <p:spTgt spid="215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4" name="Текст 3"/>
          <p:cNvSpPr>
            <a:spLocks noGrp="1"/>
          </p:cNvSpPr>
          <p:nvPr>
            <p:ph type="body" sz="half" idx="2"/>
          </p:nvPr>
        </p:nvSpPr>
        <p:spPr/>
        <p:txBody>
          <a:bodyPr>
            <a:noAutofit/>
          </a:bodyPr>
          <a:lstStyle/>
          <a:p>
            <a:pPr algn="ctr"/>
            <a:r>
              <a:rPr lang="en-AU" sz="4400" dirty="0" err="1" smtClean="0"/>
              <a:t>Misha</a:t>
            </a:r>
            <a:r>
              <a:rPr lang="en-AU" sz="4400" dirty="0" smtClean="0"/>
              <a:t> </a:t>
            </a:r>
            <a:r>
              <a:rPr lang="en-AU" sz="4400" dirty="0" err="1" smtClean="0"/>
              <a:t>Krupin</a:t>
            </a:r>
            <a:endParaRPr lang="ru-RU" sz="4400" dirty="0"/>
          </a:p>
        </p:txBody>
      </p:sp>
      <p:pic>
        <p:nvPicPr>
          <p:cNvPr id="8" name="Рисунок 7" descr="9d9edf3b99ced2b37fbdd961efb2e6ab_tuman_15.12.11.jpg"/>
          <p:cNvPicPr>
            <a:picLocks noGrp="1" noChangeAspect="1"/>
          </p:cNvPicPr>
          <p:nvPr>
            <p:ph type="pic" idx="1"/>
          </p:nvPr>
        </p:nvPicPr>
        <p:blipFill>
          <a:blip r:embed="rId2"/>
          <a:srcRect t="9731" b="9731"/>
          <a:stretch>
            <a:fillRect/>
          </a:stretch>
        </p:blipFill>
        <p:spPr>
          <a:xfrm>
            <a:off x="368032" y="1895065"/>
            <a:ext cx="8775968" cy="4958860"/>
          </a:xfrm>
        </p:spPr>
      </p:pic>
    </p:spTree>
  </p:cSld>
  <p:clrMapOvr>
    <a:masterClrMapping/>
  </p:clrMapOvr>
  <p:transition advClick="0" advTm="10000">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4">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4">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4">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52" presetClass="entr" presetSubtype="0" fill="hold" nodeType="afterEffect">
                                  <p:stCondLst>
                                    <p:cond delay="0"/>
                                  </p:stCondLst>
                                  <p:childTnLst>
                                    <p:set>
                                      <p:cBhvr>
                                        <p:cTn id="13" dur="1" fill="hold">
                                          <p:stCondLst>
                                            <p:cond delay="0"/>
                                          </p:stCondLst>
                                        </p:cTn>
                                        <p:tgtEl>
                                          <p:spTgt spid="8"/>
                                        </p:tgtEl>
                                        <p:attrNameLst>
                                          <p:attrName>style.visibility</p:attrName>
                                        </p:attrNameLst>
                                      </p:cBhvr>
                                      <p:to>
                                        <p:strVal val="visible"/>
                                      </p:to>
                                    </p:set>
                                    <p:animScale>
                                      <p:cBhvr>
                                        <p:cTn id="14" dur="1000" decel="50000" fill="hold">
                                          <p:stCondLst>
                                            <p:cond delay="0"/>
                                          </p:stCondLst>
                                        </p:cTn>
                                        <p:tgtEl>
                                          <p:spTgt spid="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8"/>
                                        </p:tgtEl>
                                        <p:attrNameLst>
                                          <p:attrName>ppt_x</p:attrName>
                                          <p:attrName>ppt_y</p:attrName>
                                        </p:attrNameLst>
                                      </p:cBhvr>
                                    </p:animMotion>
                                    <p:animEffect transition="in" filter="fade">
                                      <p:cBhvr>
                                        <p:cTn id="16"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pic>
        <p:nvPicPr>
          <p:cNvPr id="5" name="Рисунок 4" descr="722264989adca289a0e228bb4de0c709_pomonsvkodo.jpg"/>
          <p:cNvPicPr>
            <a:picLocks noGrp="1" noChangeAspect="1"/>
          </p:cNvPicPr>
          <p:nvPr>
            <p:ph type="pic" idx="1"/>
          </p:nvPr>
        </p:nvPicPr>
        <p:blipFill>
          <a:blip r:embed="rId2"/>
          <a:srcRect t="7557" b="7557"/>
          <a:stretch>
            <a:fillRect/>
          </a:stretch>
        </p:blipFill>
        <p:spPr/>
      </p:pic>
      <p:sp>
        <p:nvSpPr>
          <p:cNvPr id="4" name="Текст 3"/>
          <p:cNvSpPr>
            <a:spLocks noGrp="1"/>
          </p:cNvSpPr>
          <p:nvPr>
            <p:ph type="body" sz="half" idx="2"/>
          </p:nvPr>
        </p:nvSpPr>
        <p:spPr/>
        <p:txBody>
          <a:bodyPr>
            <a:noAutofit/>
          </a:bodyPr>
          <a:lstStyle/>
          <a:p>
            <a:pPr algn="ctr"/>
            <a:r>
              <a:rPr lang="en-AU" sz="4400" dirty="0" smtClean="0"/>
              <a:t>Bruce Lee</a:t>
            </a:r>
            <a:endParaRPr lang="ru-RU" sz="4400" dirty="0"/>
          </a:p>
        </p:txBody>
      </p:sp>
    </p:spTree>
  </p:cSld>
  <p:clrMapOvr>
    <a:masterClrMapping/>
  </p:clrMapOvr>
  <p:transition advClick="0" advTm="10000">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4">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4">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4">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52" presetClass="entr" presetSubtype="0" fill="hold" nodeType="afterEffect">
                                  <p:stCondLst>
                                    <p:cond delay="0"/>
                                  </p:stCondLst>
                                  <p:childTnLst>
                                    <p:set>
                                      <p:cBhvr>
                                        <p:cTn id="13" dur="1" fill="hold">
                                          <p:stCondLst>
                                            <p:cond delay="0"/>
                                          </p:stCondLst>
                                        </p:cTn>
                                        <p:tgtEl>
                                          <p:spTgt spid="5"/>
                                        </p:tgtEl>
                                        <p:attrNameLst>
                                          <p:attrName>style.visibility</p:attrName>
                                        </p:attrNameLst>
                                      </p:cBhvr>
                                      <p:to>
                                        <p:strVal val="visible"/>
                                      </p:to>
                                    </p:set>
                                    <p:animScale>
                                      <p:cBhvr>
                                        <p:cTn id="14" dur="1000" decel="50000" fill="hold">
                                          <p:stCondLst>
                                            <p:cond delay="0"/>
                                          </p:stCondLst>
                                        </p:cTn>
                                        <p:tgtEl>
                                          <p:spTgt spid="5"/>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5"/>
                                        </p:tgtEl>
                                        <p:attrNameLst>
                                          <p:attrName>ppt_x</p:attrName>
                                          <p:attrName>ppt_y</p:attrName>
                                        </p:attrNameLst>
                                      </p:cBhvr>
                                    </p:animMotion>
                                    <p:animEffect transition="in" filter="fade">
                                      <p:cBhvr>
                                        <p:cTn id="16"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512064"/>
            <a:ext cx="7772400" cy="5631580"/>
          </a:xfrm>
        </p:spPr>
        <p:txBody>
          <a:bodyPr/>
          <a:lstStyle/>
          <a:p>
            <a:pPr algn="ctr"/>
            <a:r>
              <a:rPr lang="en-US" sz="9600" dirty="0" smtClean="0">
                <a:latin typeface="Comic Sans MS" pitchFamily="66" charset="0"/>
              </a:rPr>
              <a:t>Thank you </a:t>
            </a:r>
            <a:r>
              <a:rPr lang="en-US" sz="9600" dirty="0" smtClean="0">
                <a:latin typeface="Comic Sans MS" pitchFamily="66" charset="0"/>
              </a:rPr>
              <a:t>for attention.</a:t>
            </a:r>
            <a:endParaRPr lang="ru-RU" sz="9600" dirty="0">
              <a:latin typeface="Comic Sans MS" pitchFamily="66" charset="0"/>
            </a:endParaRPr>
          </a:p>
        </p:txBody>
      </p:sp>
    </p:spTree>
  </p:cSld>
  <p:clrMapOvr>
    <a:masterClrMapping/>
  </p:clrMapOvr>
  <p:transition advClick="0" advTm="3000">
    <p:comb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8"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5000" fill="hold"/>
                                        <p:tgtEl>
                                          <p:spTgt spid="2"/>
                                        </p:tgtEl>
                                        <p:attrNameLst>
                                          <p:attrName>ppt_x</p:attrName>
                                        </p:attrNameLst>
                                      </p:cBhvr>
                                      <p:tavLst>
                                        <p:tav tm="0">
                                          <p:val>
                                            <p:strVal val="#ppt_x"/>
                                          </p:val>
                                        </p:tav>
                                        <p:tav tm="100000">
                                          <p:val>
                                            <p:strVal val="#ppt_x"/>
                                          </p:val>
                                        </p:tav>
                                      </p:tavLst>
                                    </p:anim>
                                    <p:anim calcmode="lin" valueType="num">
                                      <p:cBhvr>
                                        <p:cTn id="8" dur="15000" fill="hold"/>
                                        <p:tgtEl>
                                          <p:spTgt spid="2"/>
                                        </p:tgtEl>
                                        <p:attrNameLst>
                                          <p:attrName>ppt_y</p:attrName>
                                        </p:attrNameLst>
                                      </p:cBhvr>
                                      <p:tavLst>
                                        <p:tav tm="0">
                                          <p:val>
                                            <p:strVal val="#ppt_y+1"/>
                                          </p:val>
                                        </p:tav>
                                        <p:tav tm="100000">
                                          <p:val>
                                            <p:strVal val="#ppt_y-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dirty="0"/>
          </a:p>
        </p:txBody>
      </p:sp>
      <p:sp>
        <p:nvSpPr>
          <p:cNvPr id="3" name="Подзаголовок 2"/>
          <p:cNvSpPr>
            <a:spLocks noGrp="1"/>
          </p:cNvSpPr>
          <p:nvPr>
            <p:ph type="subTitle" idx="1"/>
          </p:nvPr>
        </p:nvSpPr>
        <p:spPr>
          <a:xfrm>
            <a:off x="1071538" y="142852"/>
            <a:ext cx="7772400" cy="1508760"/>
          </a:xfrm>
        </p:spPr>
        <p:txBody>
          <a:bodyPr>
            <a:normAutofit lnSpcReduction="10000"/>
          </a:bodyPr>
          <a:lstStyle/>
          <a:p>
            <a:r>
              <a:rPr lang="uk-UA" dirty="0" smtClean="0"/>
              <a:t> </a:t>
            </a:r>
            <a:endParaRPr lang="ru-RU" dirty="0" smtClean="0"/>
          </a:p>
          <a:p>
            <a:pPr algn="ctr"/>
            <a:r>
              <a:rPr lang="uk-UA" sz="8000" dirty="0" smtClean="0"/>
              <a:t>Rap</a:t>
            </a:r>
            <a:endParaRPr lang="ru-RU" sz="8000" dirty="0"/>
          </a:p>
        </p:txBody>
      </p:sp>
      <p:pic>
        <p:nvPicPr>
          <p:cNvPr id="4" name="Picture 4" descr="099d08db6b3c"/>
          <p:cNvPicPr>
            <a:picLocks noChangeAspect="1" noChangeArrowheads="1"/>
          </p:cNvPicPr>
          <p:nvPr/>
        </p:nvPicPr>
        <p:blipFill>
          <a:blip r:embed="rId2"/>
          <a:srcRect/>
          <a:stretch>
            <a:fillRect/>
          </a:stretch>
        </p:blipFill>
        <p:spPr bwMode="auto">
          <a:xfrm>
            <a:off x="2643174" y="2071678"/>
            <a:ext cx="4724400" cy="3308350"/>
          </a:xfrm>
          <a:prstGeom prst="rect">
            <a:avLst/>
          </a:prstGeom>
          <a:noFill/>
        </p:spPr>
      </p:pic>
    </p:spTree>
  </p:cSld>
  <p:clrMapOvr>
    <a:masterClrMapping/>
  </p:clrMapOvr>
  <p:transition spd="med" advClick="0" advTm="5000">
    <p:wheel spokes="3"/>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nodeType="afterEffect">
                                  <p:stCondLst>
                                    <p:cond delay="0"/>
                                  </p:stCondLst>
                                  <p:iterate type="lt">
                                    <p:tmPct val="10000"/>
                                  </p:iterate>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anim calcmode="lin" valueType="num">
                                      <p:cBhvr>
                                        <p:cTn id="8"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par>
                          <p:cTn id="10" fill="hold">
                            <p:stCondLst>
                              <p:cond delay="2400"/>
                            </p:stCondLst>
                            <p:childTnLst>
                              <p:par>
                                <p:cTn id="11" presetID="8" presetClass="entr" presetSubtype="16" fill="hold"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diamond(in)">
                                      <p:cBhvr>
                                        <p:cTn id="1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sz="3200" dirty="0" smtClean="0"/>
              <a:t>Rap</a:t>
            </a:r>
            <a:r>
              <a:rPr lang="en-US" sz="3200" dirty="0" smtClean="0"/>
              <a:t>per</a:t>
            </a:r>
            <a:r>
              <a:rPr lang="uk-UA" sz="3200" dirty="0" smtClean="0"/>
              <a:t>(</a:t>
            </a:r>
            <a:r>
              <a:rPr lang="uk-UA" sz="3200" dirty="0" err="1" smtClean="0"/>
              <a:t>also</a:t>
            </a:r>
            <a:r>
              <a:rPr lang="uk-UA" sz="3200" dirty="0" smtClean="0"/>
              <a:t> known as hip- hoppers ) - </a:t>
            </a:r>
            <a:r>
              <a:rPr lang="en-US" sz="3200" dirty="0" smtClean="0"/>
              <a:t>rhythmical recitative, usually read the music with a heavy beat. </a:t>
            </a:r>
            <a:endParaRPr lang="ru-RU" sz="3200" dirty="0"/>
          </a:p>
        </p:txBody>
      </p:sp>
      <p:pic>
        <p:nvPicPr>
          <p:cNvPr id="4" name="Picture 5" descr="x_0eb62b61"/>
          <p:cNvPicPr>
            <a:picLocks noGrp="1" noChangeAspect="1" noChangeArrowheads="1"/>
          </p:cNvPicPr>
          <p:nvPr>
            <p:ph idx="1"/>
          </p:nvPr>
        </p:nvPicPr>
        <p:blipFill>
          <a:blip r:embed="rId2"/>
          <a:srcRect/>
          <a:stretch>
            <a:fillRect/>
          </a:stretch>
        </p:blipFill>
        <p:spPr bwMode="auto">
          <a:xfrm>
            <a:off x="1357290" y="2071678"/>
            <a:ext cx="6879461" cy="4586307"/>
          </a:xfrm>
          <a:prstGeom prst="rect">
            <a:avLst/>
          </a:prstGeom>
          <a:noFill/>
        </p:spPr>
      </p:pic>
    </p:spTree>
  </p:cSld>
  <p:clrMapOvr>
    <a:masterClrMapping/>
  </p:clrMapOvr>
  <p:transition advClick="0" advTm="10000">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from="(-#ppt_w/2)" to="(#ppt_x)" calcmode="lin" valueType="num">
                                      <p:cBhvr>
                                        <p:cTn id="7" dur="600" fill="hold">
                                          <p:stCondLst>
                                            <p:cond delay="0"/>
                                          </p:stCondLst>
                                        </p:cTn>
                                        <p:tgtEl>
                                          <p:spTgt spid="2"/>
                                        </p:tgtEl>
                                        <p:attrNameLst>
                                          <p:attrName>ppt_x</p:attrName>
                                        </p:attrNameLst>
                                      </p:cBhvr>
                                    </p:anim>
                                    <p:anim from="0" to="-1.0" calcmode="lin" valueType="num">
                                      <p:cBhvr>
                                        <p:cTn id="8" dur="200" decel="50000" autoRev="1" fill="hold">
                                          <p:stCondLst>
                                            <p:cond delay="600"/>
                                          </p:stCondLst>
                                        </p:cTn>
                                        <p:tgtEl>
                                          <p:spTgt spid="2"/>
                                        </p:tgtEl>
                                        <p:attrNameLst>
                                          <p:attrName>xshear</p:attrName>
                                        </p:attrNameLst>
                                      </p:cBhvr>
                                    </p:anim>
                                    <p:animScale>
                                      <p:cBhvr>
                                        <p:cTn id="9" dur="200" decel="100000" autoRev="1" fill="hold">
                                          <p:stCondLst>
                                            <p:cond delay="600"/>
                                          </p:stCondLst>
                                        </p:cTn>
                                        <p:tgtEl>
                                          <p:spTgt spid="2"/>
                                        </p:tgtEl>
                                      </p:cBhvr>
                                      <p:from x="100000" y="100000"/>
                                      <p:to x="80000" y="100000"/>
                                    </p:animScale>
                                    <p:anim by="(#ppt_h/3+#ppt_w*0.1)" calcmode="lin" valueType="num">
                                      <p:cBhvr additive="sum">
                                        <p:cTn id="10" dur="200" decel="100000" autoRev="1" fill="hold">
                                          <p:stCondLst>
                                            <p:cond delay="600"/>
                                          </p:stCondLst>
                                        </p:cTn>
                                        <p:tgtEl>
                                          <p:spTgt spid="2"/>
                                        </p:tgtEl>
                                        <p:attrNameLst>
                                          <p:attrName>ppt_x</p:attrName>
                                        </p:attrNameLst>
                                      </p:cBhvr>
                                    </p:anim>
                                  </p:childTnLst>
                                </p:cTn>
                              </p:par>
                            </p:childTnLst>
                          </p:cTn>
                        </p:par>
                        <p:par>
                          <p:cTn id="11" fill="hold">
                            <p:stCondLst>
                              <p:cond delay="1000"/>
                            </p:stCondLst>
                            <p:childTnLst>
                              <p:par>
                                <p:cTn id="12" presetID="30" presetClass="entr" presetSubtype="0"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800" decel="100000"/>
                                        <p:tgtEl>
                                          <p:spTgt spid="4"/>
                                        </p:tgtEl>
                                      </p:cBhvr>
                                    </p:animEffect>
                                    <p:anim calcmode="lin" valueType="num">
                                      <p:cBhvr>
                                        <p:cTn id="15" dur="800" decel="100000" fill="hold"/>
                                        <p:tgtEl>
                                          <p:spTgt spid="4"/>
                                        </p:tgtEl>
                                        <p:attrNameLst>
                                          <p:attrName>style.rotation</p:attrName>
                                        </p:attrNameLst>
                                      </p:cBhvr>
                                      <p:tavLst>
                                        <p:tav tm="0">
                                          <p:val>
                                            <p:fltVal val="-90"/>
                                          </p:val>
                                        </p:tav>
                                        <p:tav tm="100000">
                                          <p:val>
                                            <p:fltVal val="0"/>
                                          </p:val>
                                        </p:tav>
                                      </p:tavLst>
                                    </p:anim>
                                    <p:anim calcmode="lin" valueType="num">
                                      <p:cBhvr>
                                        <p:cTn id="16" dur="800" decel="100000" fill="hold"/>
                                        <p:tgtEl>
                                          <p:spTgt spid="4"/>
                                        </p:tgtEl>
                                        <p:attrNameLst>
                                          <p:attrName>ppt_x</p:attrName>
                                        </p:attrNameLst>
                                      </p:cBhvr>
                                      <p:tavLst>
                                        <p:tav tm="0">
                                          <p:val>
                                            <p:strVal val="#ppt_x+0.4"/>
                                          </p:val>
                                        </p:tav>
                                        <p:tav tm="100000">
                                          <p:val>
                                            <p:strVal val="#ppt_x-0.05"/>
                                          </p:val>
                                        </p:tav>
                                      </p:tavLst>
                                    </p:anim>
                                    <p:anim calcmode="lin" valueType="num">
                                      <p:cBhvr>
                                        <p:cTn id="17" dur="800" decel="100000" fill="hold"/>
                                        <p:tgtEl>
                                          <p:spTgt spid="4"/>
                                        </p:tgtEl>
                                        <p:attrNameLst>
                                          <p:attrName>ppt_y</p:attrName>
                                        </p:attrNameLst>
                                      </p:cBhvr>
                                      <p:tavLst>
                                        <p:tav tm="0">
                                          <p:val>
                                            <p:strVal val="#ppt_y-0.4"/>
                                          </p:val>
                                        </p:tav>
                                        <p:tav tm="100000">
                                          <p:val>
                                            <p:strVal val="#ppt_y+0.1"/>
                                          </p:val>
                                        </p:tav>
                                      </p:tavLst>
                                    </p:anim>
                                    <p:anim calcmode="lin" valueType="num">
                                      <p:cBhvr>
                                        <p:cTn id="18" dur="200" accel="100000" fill="hold">
                                          <p:stCondLst>
                                            <p:cond delay="800"/>
                                          </p:stCondLst>
                                        </p:cTn>
                                        <p:tgtEl>
                                          <p:spTgt spid="4"/>
                                        </p:tgtEl>
                                        <p:attrNameLst>
                                          <p:attrName>ppt_x</p:attrName>
                                        </p:attrNameLst>
                                      </p:cBhvr>
                                      <p:tavLst>
                                        <p:tav tm="0">
                                          <p:val>
                                            <p:strVal val="#ppt_x-0.05"/>
                                          </p:val>
                                        </p:tav>
                                        <p:tav tm="100000">
                                          <p:val>
                                            <p:strVal val="#ppt_x"/>
                                          </p:val>
                                        </p:tav>
                                      </p:tavLst>
                                    </p:anim>
                                    <p:anim calcmode="lin" valueType="num">
                                      <p:cBhvr>
                                        <p:cTn id="19" dur="200" accel="100000" fill="hold">
                                          <p:stCondLst>
                                            <p:cond delay="800"/>
                                          </p:stCondLst>
                                        </p:cTn>
                                        <p:tgtEl>
                                          <p:spTgt spid="4"/>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lvl="0" algn="ctr"/>
            <a:r>
              <a:rPr lang="en-US" sz="3200" dirty="0" smtClean="0"/>
              <a:t>Hip hop as music and culture formed during the 1970s in   New York City, particularly among African American youth residing in the Bronx.</a:t>
            </a:r>
            <a:r>
              <a:rPr lang="ru-RU" dirty="0" smtClean="0"/>
              <a:t/>
            </a:r>
            <a:br>
              <a:rPr lang="ru-RU" dirty="0" smtClean="0"/>
            </a:br>
            <a:endParaRPr lang="ru-RU" dirty="0"/>
          </a:p>
        </p:txBody>
      </p:sp>
      <p:pic>
        <p:nvPicPr>
          <p:cNvPr id="4" name="Содержимое 3" descr="http://2.bp.blogspot.com/-QkCepqXE3sw/UNjwZt10CzI/AAAAAAAAAD4/8SabW2ikia0/s320/rep_207_pics_rep_207_067.jpg">
            <a:hlinkClick r:id="rId2"/>
          </p:cNvPr>
          <p:cNvPicPr>
            <a:picLocks noGrp="1"/>
          </p:cNvPicPr>
          <p:nvPr>
            <p:ph idx="1"/>
          </p:nvPr>
        </p:nvPicPr>
        <p:blipFill>
          <a:blip r:embed="rId3"/>
          <a:srcRect/>
          <a:stretch>
            <a:fillRect/>
          </a:stretch>
        </p:blipFill>
        <p:spPr bwMode="auto">
          <a:xfrm>
            <a:off x="2928926" y="3071810"/>
            <a:ext cx="4224358" cy="3286148"/>
          </a:xfrm>
          <a:prstGeom prst="rect">
            <a:avLst/>
          </a:prstGeom>
          <a:noFill/>
          <a:ln w="9525">
            <a:noFill/>
            <a:miter lim="800000"/>
            <a:headEnd/>
            <a:tailEnd/>
          </a:ln>
        </p:spPr>
      </p:pic>
    </p:spTree>
  </p:cSld>
  <p:clrMapOvr>
    <a:masterClrMapping/>
  </p:clrMapOvr>
  <p:transition advClick="0" advTm="10000">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Horizontal)">
                                      <p:cBhvr>
                                        <p:cTn id="7" dur="500"/>
                                        <p:tgtEl>
                                          <p:spTgt spid="2"/>
                                        </p:tgtEl>
                                      </p:cBhvr>
                                    </p:animEffect>
                                  </p:childTnLst>
                                </p:cTn>
                              </p:par>
                            </p:childTnLst>
                          </p:cTn>
                        </p:par>
                        <p:par>
                          <p:cTn id="8" fill="hold">
                            <p:stCondLst>
                              <p:cond delay="500"/>
                            </p:stCondLst>
                            <p:childTnLst>
                              <p:par>
                                <p:cTn id="9" presetID="18" presetClass="entr" presetSubtype="12"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strips(downLeft)">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idx="1"/>
          </p:nvPr>
        </p:nvSpPr>
        <p:spPr/>
        <p:txBody>
          <a:bodyPr/>
          <a:lstStyle/>
          <a:p>
            <a:endParaRPr lang="ru-RU"/>
          </a:p>
        </p:txBody>
      </p:sp>
      <p:sp>
        <p:nvSpPr>
          <p:cNvPr id="3" name="Заголовок 2"/>
          <p:cNvSpPr>
            <a:spLocks noGrp="1"/>
          </p:cNvSpPr>
          <p:nvPr>
            <p:ph type="title"/>
          </p:nvPr>
        </p:nvSpPr>
        <p:spPr/>
        <p:txBody>
          <a:bodyPr/>
          <a:lstStyle/>
          <a:p>
            <a:pPr algn="ctr"/>
            <a:r>
              <a:rPr lang="uk-UA" dirty="0" err="1" smtClean="0"/>
              <a:t>The</a:t>
            </a:r>
            <a:r>
              <a:rPr lang="uk-UA" dirty="0" smtClean="0"/>
              <a:t> </a:t>
            </a:r>
            <a:r>
              <a:rPr lang="uk-UA" dirty="0" err="1" smtClean="0"/>
              <a:t>main</a:t>
            </a:r>
            <a:r>
              <a:rPr lang="uk-UA" dirty="0" smtClean="0"/>
              <a:t> hip- </a:t>
            </a:r>
            <a:r>
              <a:rPr lang="uk-UA" dirty="0" err="1" smtClean="0"/>
              <a:t>hop</a:t>
            </a:r>
            <a:r>
              <a:rPr lang="uk-UA" dirty="0" smtClean="0"/>
              <a:t> </a:t>
            </a:r>
            <a:r>
              <a:rPr lang="uk-UA" dirty="0" err="1" smtClean="0"/>
              <a:t>culture</a:t>
            </a:r>
            <a:r>
              <a:rPr lang="uk-UA" dirty="0" smtClean="0"/>
              <a:t> , that </a:t>
            </a:r>
            <a:r>
              <a:rPr lang="uk-UA" dirty="0" err="1" smtClean="0"/>
              <a:t>is</a:t>
            </a:r>
            <a:r>
              <a:rPr lang="uk-UA" dirty="0" smtClean="0"/>
              <a:t> , </a:t>
            </a:r>
            <a:r>
              <a:rPr lang="uk-UA" dirty="0" err="1" smtClean="0"/>
              <a:t>include</a:t>
            </a:r>
            <a:r>
              <a:rPr lang="uk-UA" dirty="0" smtClean="0"/>
              <a:t>: </a:t>
            </a:r>
            <a:r>
              <a:rPr lang="uk-UA" dirty="0" err="1" smtClean="0"/>
              <a:t>rap</a:t>
            </a:r>
            <a:r>
              <a:rPr lang="uk-UA" dirty="0" smtClean="0"/>
              <a:t> , </a:t>
            </a:r>
            <a:r>
              <a:rPr lang="uk-UA" dirty="0" err="1" smtClean="0"/>
              <a:t>break</a:t>
            </a:r>
            <a:r>
              <a:rPr lang="uk-UA" dirty="0" smtClean="0"/>
              <a:t>, graffiti , </a:t>
            </a:r>
            <a:r>
              <a:rPr lang="uk-UA" dirty="0" err="1" smtClean="0"/>
              <a:t>DJing</a:t>
            </a:r>
            <a:r>
              <a:rPr lang="uk-UA" dirty="0" smtClean="0"/>
              <a:t> , </a:t>
            </a:r>
            <a:r>
              <a:rPr lang="uk-UA" dirty="0" err="1" smtClean="0"/>
              <a:t>some</a:t>
            </a:r>
            <a:r>
              <a:rPr lang="uk-UA" dirty="0" smtClean="0"/>
              <a:t> </a:t>
            </a:r>
            <a:r>
              <a:rPr lang="uk-UA" dirty="0" err="1" smtClean="0"/>
              <a:t>sports</a:t>
            </a:r>
            <a:r>
              <a:rPr lang="uk-UA" dirty="0" smtClean="0"/>
              <a:t> .</a:t>
            </a:r>
            <a:br>
              <a:rPr lang="uk-UA" dirty="0" smtClean="0"/>
            </a:br>
            <a:endParaRPr lang="ru-RU" dirty="0"/>
          </a:p>
        </p:txBody>
      </p:sp>
      <p:pic>
        <p:nvPicPr>
          <p:cNvPr id="4" name="Picture 5" descr="mic"/>
          <p:cNvPicPr>
            <a:picLocks noChangeAspect="1" noChangeArrowheads="1"/>
          </p:cNvPicPr>
          <p:nvPr/>
        </p:nvPicPr>
        <p:blipFill>
          <a:blip r:embed="rId2"/>
          <a:srcRect/>
          <a:stretch>
            <a:fillRect/>
          </a:stretch>
        </p:blipFill>
        <p:spPr bwMode="auto">
          <a:xfrm>
            <a:off x="2928926" y="2571744"/>
            <a:ext cx="2537733" cy="1857364"/>
          </a:xfrm>
          <a:prstGeom prst="rect">
            <a:avLst/>
          </a:prstGeom>
          <a:noFill/>
        </p:spPr>
      </p:pic>
      <p:pic>
        <p:nvPicPr>
          <p:cNvPr id="5" name="Picture 5" descr="tumblr_kt703oMS3y1qa3ae0o1_500"/>
          <p:cNvPicPr>
            <a:picLocks noChangeAspect="1" noChangeArrowheads="1"/>
          </p:cNvPicPr>
          <p:nvPr/>
        </p:nvPicPr>
        <p:blipFill>
          <a:blip r:embed="rId3"/>
          <a:srcRect/>
          <a:stretch>
            <a:fillRect/>
          </a:stretch>
        </p:blipFill>
        <p:spPr bwMode="auto">
          <a:xfrm>
            <a:off x="642910" y="2714620"/>
            <a:ext cx="2033614" cy="3286148"/>
          </a:xfrm>
          <a:prstGeom prst="rect">
            <a:avLst/>
          </a:prstGeom>
          <a:noFill/>
        </p:spPr>
      </p:pic>
      <p:pic>
        <p:nvPicPr>
          <p:cNvPr id="2050" name="Picture 2" descr="http://t0.gstatic.com/images?q=tbn:ANd9GcTVxJDC7-0nt21SOojF-TXLHR2uldw_m1Y7QRVxQK1-5pDPDbz0uSLnrpI"/>
          <p:cNvPicPr>
            <a:picLocks noChangeAspect="1" noChangeArrowheads="1"/>
          </p:cNvPicPr>
          <p:nvPr/>
        </p:nvPicPr>
        <p:blipFill>
          <a:blip r:embed="rId4"/>
          <a:srcRect/>
          <a:stretch>
            <a:fillRect/>
          </a:stretch>
        </p:blipFill>
        <p:spPr bwMode="auto">
          <a:xfrm>
            <a:off x="5643570" y="3500438"/>
            <a:ext cx="3316765" cy="1857388"/>
          </a:xfrm>
          <a:prstGeom prst="rect">
            <a:avLst/>
          </a:prstGeom>
          <a:noFill/>
        </p:spPr>
      </p:pic>
      <p:pic>
        <p:nvPicPr>
          <p:cNvPr id="2052" name="Picture 4" descr="http://t1.gstatic.com/images?q=tbn:ANd9GcTpGdaKEoVQo23fq79b5AIyKvTJ9jCVp3KJt31jPGMjQE_-xAdhmxytoFOT"/>
          <p:cNvPicPr>
            <a:picLocks noChangeAspect="1" noChangeArrowheads="1"/>
          </p:cNvPicPr>
          <p:nvPr/>
        </p:nvPicPr>
        <p:blipFill>
          <a:blip r:embed="rId5"/>
          <a:srcRect/>
          <a:stretch>
            <a:fillRect/>
          </a:stretch>
        </p:blipFill>
        <p:spPr bwMode="auto">
          <a:xfrm>
            <a:off x="2928926" y="4643446"/>
            <a:ext cx="2589617" cy="2071695"/>
          </a:xfrm>
          <a:prstGeom prst="rect">
            <a:avLst/>
          </a:prstGeom>
          <a:noFill/>
        </p:spPr>
      </p:pic>
    </p:spTree>
  </p:cSld>
  <p:clrMapOvr>
    <a:masterClrMapping/>
  </p:clrMapOvr>
  <p:transition advClick="0" advTm="10000">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par>
                          <p:cTn id="8" fill="hold">
                            <p:stCondLst>
                              <p:cond delay="500"/>
                            </p:stCondLst>
                            <p:childTnLst>
                              <p:par>
                                <p:cTn id="9" presetID="8"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diamond(in)">
                                      <p:cBhvr>
                                        <p:cTn id="11" dur="2000"/>
                                        <p:tgtEl>
                                          <p:spTgt spid="5"/>
                                        </p:tgtEl>
                                      </p:cBhvr>
                                    </p:animEffect>
                                  </p:childTnLst>
                                </p:cTn>
                              </p:par>
                              <p:par>
                                <p:cTn id="12" presetID="8" presetClass="entr" presetSubtype="16" fill="hold" nodeType="with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diamond(in)">
                                      <p:cBhvr>
                                        <p:cTn id="14" dur="2000"/>
                                        <p:tgtEl>
                                          <p:spTgt spid="4"/>
                                        </p:tgtEl>
                                      </p:cBhvr>
                                    </p:animEffect>
                                  </p:childTnLst>
                                </p:cTn>
                              </p:par>
                              <p:par>
                                <p:cTn id="15" presetID="8" presetClass="entr" presetSubtype="16" fill="hold" nodeType="withEffect">
                                  <p:stCondLst>
                                    <p:cond delay="0"/>
                                  </p:stCondLst>
                                  <p:childTnLst>
                                    <p:set>
                                      <p:cBhvr>
                                        <p:cTn id="16" dur="1" fill="hold">
                                          <p:stCondLst>
                                            <p:cond delay="0"/>
                                          </p:stCondLst>
                                        </p:cTn>
                                        <p:tgtEl>
                                          <p:spTgt spid="2050"/>
                                        </p:tgtEl>
                                        <p:attrNameLst>
                                          <p:attrName>style.visibility</p:attrName>
                                        </p:attrNameLst>
                                      </p:cBhvr>
                                      <p:to>
                                        <p:strVal val="visible"/>
                                      </p:to>
                                    </p:set>
                                    <p:animEffect transition="in" filter="diamond(in)">
                                      <p:cBhvr>
                                        <p:cTn id="17" dur="2000"/>
                                        <p:tgtEl>
                                          <p:spTgt spid="2050"/>
                                        </p:tgtEl>
                                      </p:cBhvr>
                                    </p:animEffect>
                                  </p:childTnLst>
                                </p:cTn>
                              </p:par>
                              <p:par>
                                <p:cTn id="18" presetID="8" presetClass="entr" presetSubtype="16" fill="hold" nodeType="withEffect">
                                  <p:stCondLst>
                                    <p:cond delay="0"/>
                                  </p:stCondLst>
                                  <p:childTnLst>
                                    <p:set>
                                      <p:cBhvr>
                                        <p:cTn id="19" dur="1" fill="hold">
                                          <p:stCondLst>
                                            <p:cond delay="0"/>
                                          </p:stCondLst>
                                        </p:cTn>
                                        <p:tgtEl>
                                          <p:spTgt spid="2052"/>
                                        </p:tgtEl>
                                        <p:attrNameLst>
                                          <p:attrName>style.visibility</p:attrName>
                                        </p:attrNameLst>
                                      </p:cBhvr>
                                      <p:to>
                                        <p:strVal val="visible"/>
                                      </p:to>
                                    </p:set>
                                    <p:animEffect transition="in" filter="diamond(in)">
                                      <p:cBhvr>
                                        <p:cTn id="20" dur="2000"/>
                                        <p:tgtEl>
                                          <p:spTgt spid="20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57224" y="1142984"/>
            <a:ext cx="6858000" cy="701749"/>
          </a:xfrm>
        </p:spPr>
        <p:txBody>
          <a:bodyPr/>
          <a:lstStyle/>
          <a:p>
            <a:r>
              <a:rPr lang="uk-UA" sz="2800" dirty="0" err="1" smtClean="0"/>
              <a:t>Break</a:t>
            </a:r>
            <a:r>
              <a:rPr lang="uk-UA" sz="2800" dirty="0" smtClean="0"/>
              <a:t> - a dance </a:t>
            </a:r>
            <a:r>
              <a:rPr lang="uk-UA" sz="2800" dirty="0" err="1" smtClean="0"/>
              <a:t>component</a:t>
            </a:r>
            <a:r>
              <a:rPr lang="uk-UA" sz="2800" dirty="0" smtClean="0"/>
              <a:t> of the </a:t>
            </a:r>
            <a:r>
              <a:rPr lang="uk-UA" sz="2800" dirty="0" err="1" smtClean="0"/>
              <a:t>subculture</a:t>
            </a:r>
            <a:r>
              <a:rPr lang="uk-UA" sz="2800" dirty="0" smtClean="0"/>
              <a:t> that </a:t>
            </a:r>
            <a:r>
              <a:rPr lang="uk-UA" sz="2800" dirty="0" err="1" smtClean="0"/>
              <a:t>includes</a:t>
            </a:r>
            <a:r>
              <a:rPr lang="uk-UA" sz="2800" dirty="0" smtClean="0"/>
              <a:t> </a:t>
            </a:r>
            <a:r>
              <a:rPr lang="uk-UA" sz="2800" dirty="0" err="1" smtClean="0"/>
              <a:t>elements</a:t>
            </a:r>
            <a:r>
              <a:rPr lang="uk-UA" sz="2800" dirty="0" smtClean="0"/>
              <a:t> of </a:t>
            </a:r>
            <a:r>
              <a:rPr lang="uk-UA" sz="2800" dirty="0" err="1" smtClean="0"/>
              <a:t>acrobatics</a:t>
            </a:r>
            <a:r>
              <a:rPr lang="uk-UA" sz="2800" dirty="0" smtClean="0"/>
              <a:t> and </a:t>
            </a:r>
            <a:r>
              <a:rPr lang="uk-UA" sz="2800" dirty="0" err="1" smtClean="0"/>
              <a:t>pantomime</a:t>
            </a:r>
            <a:r>
              <a:rPr lang="uk-UA" sz="2800" dirty="0" smtClean="0"/>
              <a:t>.</a:t>
            </a:r>
            <a:endParaRPr lang="ru-RU" sz="2800" dirty="0"/>
          </a:p>
        </p:txBody>
      </p:sp>
      <p:sp>
        <p:nvSpPr>
          <p:cNvPr id="4" name="Текст 3"/>
          <p:cNvSpPr>
            <a:spLocks noGrp="1"/>
          </p:cNvSpPr>
          <p:nvPr>
            <p:ph type="body" sz="half" idx="2"/>
          </p:nvPr>
        </p:nvSpPr>
        <p:spPr/>
        <p:txBody>
          <a:bodyPr/>
          <a:lstStyle/>
          <a:p>
            <a:endParaRPr lang="ru-RU"/>
          </a:p>
        </p:txBody>
      </p:sp>
      <p:pic>
        <p:nvPicPr>
          <p:cNvPr id="5" name="Picture 4" descr="413905_63210-700x500"/>
          <p:cNvPicPr>
            <a:picLocks noGrp="1" noChangeAspect="1" noChangeArrowheads="1"/>
          </p:cNvPicPr>
          <p:nvPr>
            <p:ph type="pic" idx="1"/>
          </p:nvPr>
        </p:nvPicPr>
        <p:blipFill>
          <a:blip r:embed="rId2"/>
          <a:srcRect t="61" b="61"/>
          <a:stretch>
            <a:fillRect/>
          </a:stretch>
        </p:blipFill>
        <p:spPr bwMode="auto">
          <a:prstGeom prst="rect">
            <a:avLst/>
          </a:prstGeom>
          <a:noFill/>
        </p:spPr>
      </p:pic>
    </p:spTree>
  </p:cSld>
  <p:clrMapOvr>
    <a:masterClrMapping/>
  </p:clrMapOvr>
  <p:transition advClick="0" advTm="10000">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9" presetClass="entr" presetSubtype="0" fill="hold" nodeType="after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dissolve">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57224" y="1071546"/>
            <a:ext cx="6858000" cy="701749"/>
          </a:xfrm>
        </p:spPr>
        <p:txBody>
          <a:bodyPr/>
          <a:lstStyle/>
          <a:p>
            <a:r>
              <a:rPr lang="uk-UA" sz="2800" dirty="0" err="1" smtClean="0"/>
              <a:t>Graffiti</a:t>
            </a:r>
            <a:r>
              <a:rPr lang="uk-UA" sz="2800" dirty="0" smtClean="0"/>
              <a:t> - </a:t>
            </a:r>
            <a:r>
              <a:rPr lang="uk-UA" sz="2800" dirty="0" err="1" smtClean="0"/>
              <a:t>original</a:t>
            </a:r>
            <a:r>
              <a:rPr lang="uk-UA" sz="2800" dirty="0" smtClean="0"/>
              <a:t> </a:t>
            </a:r>
            <a:r>
              <a:rPr lang="uk-UA" sz="2800" dirty="0" err="1" smtClean="0"/>
              <a:t>paintings</a:t>
            </a:r>
            <a:r>
              <a:rPr lang="uk-UA" sz="2800" dirty="0" smtClean="0"/>
              <a:t> </a:t>
            </a:r>
            <a:r>
              <a:rPr lang="uk-UA" sz="2800" dirty="0" err="1" smtClean="0"/>
              <a:t>made</a:t>
            </a:r>
            <a:r>
              <a:rPr lang="uk-UA" sz="2800" dirty="0" smtClean="0"/>
              <a:t> ​​</a:t>
            </a:r>
            <a:r>
              <a:rPr lang="uk-UA" sz="2800" dirty="0" err="1" smtClean="0"/>
              <a:t>by</a:t>
            </a:r>
            <a:r>
              <a:rPr lang="uk-UA" sz="2800" dirty="0" smtClean="0"/>
              <a:t> </a:t>
            </a:r>
            <a:r>
              <a:rPr lang="uk-UA" sz="2800" dirty="0" err="1" smtClean="0"/>
              <a:t>paints</a:t>
            </a:r>
            <a:r>
              <a:rPr lang="uk-UA" sz="2800" dirty="0" smtClean="0"/>
              <a:t> </a:t>
            </a:r>
            <a:r>
              <a:rPr lang="uk-UA" sz="2800" dirty="0" err="1" smtClean="0"/>
              <a:t>sprayed</a:t>
            </a:r>
            <a:r>
              <a:rPr lang="uk-UA" sz="2800" dirty="0" smtClean="0"/>
              <a:t> </a:t>
            </a:r>
            <a:r>
              <a:rPr lang="uk-UA" sz="2800" dirty="0" err="1" smtClean="0"/>
              <a:t>with</a:t>
            </a:r>
            <a:r>
              <a:rPr lang="uk-UA" sz="2800" dirty="0" smtClean="0"/>
              <a:t> </a:t>
            </a:r>
            <a:r>
              <a:rPr lang="uk-UA" sz="2800" dirty="0" err="1" smtClean="0"/>
              <a:t>cans</a:t>
            </a:r>
            <a:r>
              <a:rPr lang="uk-UA" sz="2800" dirty="0" smtClean="0"/>
              <a:t> , </a:t>
            </a:r>
            <a:r>
              <a:rPr lang="uk-UA" sz="2800" dirty="0" err="1" smtClean="0"/>
              <a:t>with</a:t>
            </a:r>
            <a:r>
              <a:rPr lang="uk-UA" sz="2800" dirty="0" smtClean="0"/>
              <a:t> </a:t>
            </a:r>
            <a:r>
              <a:rPr lang="uk-UA" sz="2800" dirty="0" err="1" smtClean="0"/>
              <a:t>almost</a:t>
            </a:r>
            <a:r>
              <a:rPr lang="uk-UA" sz="2800" dirty="0" smtClean="0"/>
              <a:t> </a:t>
            </a:r>
            <a:r>
              <a:rPr lang="uk-UA" sz="2800" dirty="0" err="1" smtClean="0"/>
              <a:t>obligatory</a:t>
            </a:r>
            <a:r>
              <a:rPr lang="uk-UA" sz="2800" dirty="0" smtClean="0"/>
              <a:t> </a:t>
            </a:r>
            <a:r>
              <a:rPr lang="uk-UA" sz="2800" dirty="0" err="1" smtClean="0"/>
              <a:t>presence</a:t>
            </a:r>
            <a:r>
              <a:rPr lang="uk-UA" sz="2800" dirty="0" smtClean="0"/>
              <a:t> of </a:t>
            </a:r>
            <a:r>
              <a:rPr lang="uk-UA" sz="2800" dirty="0" err="1" smtClean="0"/>
              <a:t>text</a:t>
            </a:r>
            <a:r>
              <a:rPr lang="uk-UA" sz="2800" dirty="0" smtClean="0"/>
              <a:t>. </a:t>
            </a:r>
            <a:endParaRPr lang="ru-RU" sz="2800" dirty="0"/>
          </a:p>
        </p:txBody>
      </p:sp>
      <p:sp>
        <p:nvSpPr>
          <p:cNvPr id="4" name="Текст 3"/>
          <p:cNvSpPr>
            <a:spLocks noGrp="1"/>
          </p:cNvSpPr>
          <p:nvPr>
            <p:ph type="body" sz="half" idx="2"/>
          </p:nvPr>
        </p:nvSpPr>
        <p:spPr/>
        <p:txBody>
          <a:bodyPr/>
          <a:lstStyle/>
          <a:p>
            <a:endParaRPr lang="ru-RU"/>
          </a:p>
        </p:txBody>
      </p:sp>
      <p:pic>
        <p:nvPicPr>
          <p:cNvPr id="17410" name="Picture 2" descr="http://t0.gstatic.com/images?q=tbn:ANd9GcQY1qH7jmgoM5Zjd6WFe_UI0hZIL7lMLGVyYdEm0Kn0qMd3epPtgT0VzF08"/>
          <p:cNvPicPr>
            <a:picLocks noGrp="1" noChangeAspect="1" noChangeArrowheads="1"/>
          </p:cNvPicPr>
          <p:nvPr>
            <p:ph type="pic" idx="1"/>
          </p:nvPr>
        </p:nvPicPr>
        <p:blipFill>
          <a:blip r:embed="rId2"/>
          <a:srcRect t="12423" b="12423"/>
          <a:stretch>
            <a:fillRect/>
          </a:stretch>
        </p:blipFill>
        <p:spPr bwMode="auto">
          <a:prstGeom prst="rect">
            <a:avLst/>
          </a:prstGeom>
          <a:noFill/>
        </p:spPr>
      </p:pic>
    </p:spTree>
  </p:cSld>
  <p:clrMapOvr>
    <a:masterClrMapping/>
  </p:clrMapOvr>
  <p:transition advClick="0" advTm="1000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mph" presetSubtype="0" fill="hold" grpId="0" nodeType="after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2"/>
                                        </p:tgtEl>
                                        <p:attrNameLst>
                                          <p:attrName>ppt_x</p:attrName>
                                          <p:attrName>ppt_y</p:attrName>
                                        </p:attrNameLst>
                                      </p:cBhvr>
                                    </p:animMotion>
                                    <p:animRot by="1500000">
                                      <p:cBhvr>
                                        <p:cTn id="7" dur="125" fill="hold">
                                          <p:stCondLst>
                                            <p:cond delay="0"/>
                                          </p:stCondLst>
                                        </p:cTn>
                                        <p:tgtEl>
                                          <p:spTgt spid="2"/>
                                        </p:tgtEl>
                                        <p:attrNameLst>
                                          <p:attrName>r</p:attrName>
                                        </p:attrNameLst>
                                      </p:cBhvr>
                                    </p:animRot>
                                    <p:animRot by="-1500000">
                                      <p:cBhvr>
                                        <p:cTn id="8" dur="125" fill="hold">
                                          <p:stCondLst>
                                            <p:cond delay="125"/>
                                          </p:stCondLst>
                                        </p:cTn>
                                        <p:tgtEl>
                                          <p:spTgt spid="2"/>
                                        </p:tgtEl>
                                        <p:attrNameLst>
                                          <p:attrName>r</p:attrName>
                                        </p:attrNameLst>
                                      </p:cBhvr>
                                    </p:animRot>
                                    <p:animRot by="-1500000">
                                      <p:cBhvr>
                                        <p:cTn id="9" dur="125" fill="hold">
                                          <p:stCondLst>
                                            <p:cond delay="250"/>
                                          </p:stCondLst>
                                        </p:cTn>
                                        <p:tgtEl>
                                          <p:spTgt spid="2"/>
                                        </p:tgtEl>
                                        <p:attrNameLst>
                                          <p:attrName>r</p:attrName>
                                        </p:attrNameLst>
                                      </p:cBhvr>
                                    </p:animRot>
                                    <p:animRot by="1500000">
                                      <p:cBhvr>
                                        <p:cTn id="10" dur="125" fill="hold">
                                          <p:stCondLst>
                                            <p:cond delay="375"/>
                                          </p:stCondLst>
                                        </p:cTn>
                                        <p:tgtEl>
                                          <p:spTgt spid="2"/>
                                        </p:tgtEl>
                                        <p:attrNameLst>
                                          <p:attrName>r</p:attrName>
                                        </p:attrNameLst>
                                      </p:cBhvr>
                                    </p:animRot>
                                  </p:childTnLst>
                                </p:cTn>
                              </p:par>
                            </p:childTnLst>
                          </p:cTn>
                        </p:par>
                        <p:par>
                          <p:cTn id="11" fill="hold">
                            <p:stCondLst>
                              <p:cond delay="4900"/>
                            </p:stCondLst>
                            <p:childTnLst>
                              <p:par>
                                <p:cTn id="12" presetID="29" presetClass="entr" presetSubtype="0" fill="hold" nodeType="afterEffect">
                                  <p:stCondLst>
                                    <p:cond delay="0"/>
                                  </p:stCondLst>
                                  <p:childTnLst>
                                    <p:set>
                                      <p:cBhvr>
                                        <p:cTn id="13" dur="1" fill="hold">
                                          <p:stCondLst>
                                            <p:cond delay="0"/>
                                          </p:stCondLst>
                                        </p:cTn>
                                        <p:tgtEl>
                                          <p:spTgt spid="17410"/>
                                        </p:tgtEl>
                                        <p:attrNameLst>
                                          <p:attrName>style.visibility</p:attrName>
                                        </p:attrNameLst>
                                      </p:cBhvr>
                                      <p:to>
                                        <p:strVal val="visible"/>
                                      </p:to>
                                    </p:set>
                                    <p:anim calcmode="lin" valueType="num">
                                      <p:cBhvr>
                                        <p:cTn id="14" dur="1000" fill="hold"/>
                                        <p:tgtEl>
                                          <p:spTgt spid="17410"/>
                                        </p:tgtEl>
                                        <p:attrNameLst>
                                          <p:attrName>ppt_x</p:attrName>
                                        </p:attrNameLst>
                                      </p:cBhvr>
                                      <p:tavLst>
                                        <p:tav tm="0">
                                          <p:val>
                                            <p:strVal val="#ppt_x-.2"/>
                                          </p:val>
                                        </p:tav>
                                        <p:tav tm="100000">
                                          <p:val>
                                            <p:strVal val="#ppt_x"/>
                                          </p:val>
                                        </p:tav>
                                      </p:tavLst>
                                    </p:anim>
                                    <p:anim calcmode="lin" valueType="num">
                                      <p:cBhvr>
                                        <p:cTn id="15" dur="1000" fill="hold"/>
                                        <p:tgtEl>
                                          <p:spTgt spid="17410"/>
                                        </p:tgtEl>
                                        <p:attrNameLst>
                                          <p:attrName>ppt_y</p:attrName>
                                        </p:attrNameLst>
                                      </p:cBhvr>
                                      <p:tavLst>
                                        <p:tav tm="0">
                                          <p:val>
                                            <p:strVal val="#ppt_y"/>
                                          </p:val>
                                        </p:tav>
                                        <p:tav tm="100000">
                                          <p:val>
                                            <p:strVal val="#ppt_y"/>
                                          </p:val>
                                        </p:tav>
                                      </p:tavLst>
                                    </p:anim>
                                    <p:animEffect transition="in" filter="wipe(right)" prLst="gradientSize: 0.1">
                                      <p:cBhvr>
                                        <p:cTn id="16" dur="1000"/>
                                        <p:tgtEl>
                                          <p:spTgt spid="174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28662" y="785794"/>
            <a:ext cx="6858000" cy="701749"/>
          </a:xfrm>
        </p:spPr>
        <p:txBody>
          <a:bodyPr/>
          <a:lstStyle/>
          <a:p>
            <a:r>
              <a:rPr lang="uk-UA" sz="2800" dirty="0" err="1" smtClean="0"/>
              <a:t>DJing</a:t>
            </a:r>
            <a:r>
              <a:rPr lang="uk-UA" sz="2800" dirty="0" smtClean="0"/>
              <a:t> - </a:t>
            </a:r>
            <a:r>
              <a:rPr lang="uk-UA" sz="2800" dirty="0" err="1" smtClean="0"/>
              <a:t>it's</a:t>
            </a:r>
            <a:r>
              <a:rPr lang="uk-UA" sz="2800" dirty="0" smtClean="0"/>
              <a:t> </a:t>
            </a:r>
            <a:r>
              <a:rPr lang="uk-UA" sz="2800" dirty="0" err="1" smtClean="0"/>
              <a:t>music</a:t>
            </a:r>
            <a:r>
              <a:rPr lang="uk-UA" sz="2800" dirty="0" smtClean="0"/>
              <a:t> </a:t>
            </a:r>
            <a:r>
              <a:rPr lang="uk-UA" sz="2800" dirty="0" err="1" smtClean="0"/>
              <a:t>to</a:t>
            </a:r>
            <a:r>
              <a:rPr lang="uk-UA" sz="2800" dirty="0" smtClean="0"/>
              <a:t> </a:t>
            </a:r>
            <a:r>
              <a:rPr lang="uk-UA" sz="2800" dirty="0" err="1" smtClean="0"/>
              <a:t>rap</a:t>
            </a:r>
            <a:r>
              <a:rPr lang="uk-UA" sz="2800" dirty="0" smtClean="0"/>
              <a:t> and </a:t>
            </a:r>
            <a:r>
              <a:rPr lang="uk-UA" sz="2800" dirty="0" err="1" smtClean="0"/>
              <a:t>break</a:t>
            </a:r>
            <a:r>
              <a:rPr lang="uk-UA" sz="2800" dirty="0" smtClean="0"/>
              <a:t>, </a:t>
            </a:r>
            <a:r>
              <a:rPr lang="uk-UA" sz="2800" dirty="0" err="1" smtClean="0"/>
              <a:t>though</a:t>
            </a:r>
            <a:r>
              <a:rPr lang="uk-UA" sz="2800" dirty="0" smtClean="0"/>
              <a:t>, of </a:t>
            </a:r>
            <a:r>
              <a:rPr lang="uk-UA" sz="2800" dirty="0" err="1" smtClean="0"/>
              <a:t>course</a:t>
            </a:r>
            <a:r>
              <a:rPr lang="uk-UA" sz="2800" dirty="0" smtClean="0"/>
              <a:t> , </a:t>
            </a:r>
            <a:r>
              <a:rPr lang="uk-UA" sz="2800" dirty="0" err="1" smtClean="0"/>
              <a:t>DJing</a:t>
            </a:r>
            <a:r>
              <a:rPr lang="uk-UA" sz="2800" dirty="0" smtClean="0"/>
              <a:t> </a:t>
            </a:r>
            <a:r>
              <a:rPr lang="uk-UA" sz="2800" dirty="0" err="1" smtClean="0"/>
              <a:t>can</a:t>
            </a:r>
            <a:r>
              <a:rPr lang="uk-UA" sz="2800" dirty="0" smtClean="0"/>
              <a:t> </a:t>
            </a:r>
            <a:r>
              <a:rPr lang="uk-UA" sz="2800" dirty="0" err="1" smtClean="0"/>
              <a:t>exist</a:t>
            </a:r>
            <a:r>
              <a:rPr lang="uk-UA" sz="2800" dirty="0" smtClean="0"/>
              <a:t> </a:t>
            </a:r>
            <a:r>
              <a:rPr lang="uk-UA" sz="2800" dirty="0" err="1" smtClean="0"/>
              <a:t>separately</a:t>
            </a:r>
            <a:r>
              <a:rPr lang="uk-UA" sz="2800" dirty="0" smtClean="0"/>
              <a:t>. </a:t>
            </a:r>
            <a:endParaRPr lang="ru-RU" sz="2800" dirty="0"/>
          </a:p>
        </p:txBody>
      </p:sp>
      <p:sp>
        <p:nvSpPr>
          <p:cNvPr id="4" name="Текст 3"/>
          <p:cNvSpPr>
            <a:spLocks noGrp="1"/>
          </p:cNvSpPr>
          <p:nvPr>
            <p:ph type="body" sz="half" idx="2"/>
          </p:nvPr>
        </p:nvSpPr>
        <p:spPr/>
        <p:txBody>
          <a:bodyPr/>
          <a:lstStyle/>
          <a:p>
            <a:endParaRPr lang="ru-RU" dirty="0"/>
          </a:p>
        </p:txBody>
      </p:sp>
      <p:pic>
        <p:nvPicPr>
          <p:cNvPr id="20482" name="Picture 2" descr="http://t2.gstatic.com/images?q=tbn:ANd9GcTtQlUfpngFbfBlpoHHXe0khTp0i_a7HoBBRz3B8m2VYdLXzIHRQvMTHQ"/>
          <p:cNvPicPr>
            <a:picLocks noGrp="1" noChangeAspect="1" noChangeArrowheads="1"/>
          </p:cNvPicPr>
          <p:nvPr>
            <p:ph type="pic" idx="1"/>
          </p:nvPr>
        </p:nvPicPr>
        <p:blipFill>
          <a:blip r:embed="rId2"/>
          <a:srcRect t="10883" b="10883"/>
          <a:stretch>
            <a:fillRect/>
          </a:stretch>
        </p:blipFill>
        <p:spPr bwMode="auto">
          <a:prstGeom prst="rect">
            <a:avLst/>
          </a:prstGeom>
          <a:noFill/>
        </p:spPr>
      </p:pic>
    </p:spTree>
  </p:cSld>
  <p:clrMapOvr>
    <a:masterClrMapping/>
  </p:clrMapOvr>
  <p:transition advClick="0" advTm="10000">
    <p:blind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afterEffect">
                                  <p:stCondLst>
                                    <p:cond delay="0"/>
                                  </p:stCondLst>
                                  <p:iterate type="lt">
                                    <p:tmPct val="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41" presetClass="entr" presetSubtype="0" fill="hold" grpId="1" nodeType="afterEffect">
                                  <p:stCondLst>
                                    <p:cond delay="0"/>
                                  </p:stCondLst>
                                  <p:iterate type="lt">
                                    <p:tmPct val="10000"/>
                                  </p:iterate>
                                  <p:childTnLst>
                                    <p:set>
                                      <p:cBhvr>
                                        <p:cTn id="13" dur="1" fill="hold">
                                          <p:stCondLst>
                                            <p:cond delay="0"/>
                                          </p:stCondLst>
                                        </p:cTn>
                                        <p:tgtEl>
                                          <p:spTgt spid="2"/>
                                        </p:tgtEl>
                                        <p:attrNameLst>
                                          <p:attrName>style.visibility</p:attrName>
                                        </p:attrNameLst>
                                      </p:cBhvr>
                                      <p:to>
                                        <p:strVal val="visible"/>
                                      </p:to>
                                    </p:set>
                                    <p:anim calcmode="lin" valueType="num">
                                      <p:cBhvr>
                                        <p:cTn id="14"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15" dur="500" fill="hold"/>
                                        <p:tgtEl>
                                          <p:spTgt spid="2"/>
                                        </p:tgtEl>
                                        <p:attrNameLst>
                                          <p:attrName>ppt_y</p:attrName>
                                        </p:attrNameLst>
                                      </p:cBhvr>
                                      <p:tavLst>
                                        <p:tav tm="0">
                                          <p:val>
                                            <p:strVal val="#ppt_y"/>
                                          </p:val>
                                        </p:tav>
                                        <p:tav tm="100000">
                                          <p:val>
                                            <p:strVal val="#ppt_y"/>
                                          </p:val>
                                        </p:tav>
                                      </p:tavLst>
                                    </p:anim>
                                    <p:anim calcmode="lin" valueType="num">
                                      <p:cBhvr>
                                        <p:cTn id="16"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7"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8" dur="500" tmFilter="0,0; .5, 1; 1, 1"/>
                                        <p:tgtEl>
                                          <p:spTgt spid="2"/>
                                        </p:tgtEl>
                                      </p:cBhvr>
                                    </p:animEffect>
                                  </p:childTnLst>
                                </p:cTn>
                              </p:par>
                            </p:childTnLst>
                          </p:cTn>
                        </p:par>
                        <p:par>
                          <p:cTn id="19" fill="hold">
                            <p:stCondLst>
                              <p:cond delay="4900"/>
                            </p:stCondLst>
                            <p:childTnLst>
                              <p:par>
                                <p:cTn id="20" presetID="14" presetClass="entr" presetSubtype="10" fill="hold" nodeType="afterEffect">
                                  <p:stCondLst>
                                    <p:cond delay="0"/>
                                  </p:stCondLst>
                                  <p:childTnLst>
                                    <p:set>
                                      <p:cBhvr>
                                        <p:cTn id="21" dur="1" fill="hold">
                                          <p:stCondLst>
                                            <p:cond delay="0"/>
                                          </p:stCondLst>
                                        </p:cTn>
                                        <p:tgtEl>
                                          <p:spTgt spid="20482"/>
                                        </p:tgtEl>
                                        <p:attrNameLst>
                                          <p:attrName>style.visibility</p:attrName>
                                        </p:attrNameLst>
                                      </p:cBhvr>
                                      <p:to>
                                        <p:strVal val="visible"/>
                                      </p:to>
                                    </p:set>
                                    <p:animEffect transition="in" filter="randombar(horizontal)">
                                      <p:cBhvr>
                                        <p:cTn id="22" dur="2000"/>
                                        <p:tgtEl>
                                          <p:spTgt spid="204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sz="3600" dirty="0" smtClean="0"/>
              <a:t>Style</a:t>
            </a:r>
            <a:endParaRPr lang="ru-RU" sz="3600" dirty="0"/>
          </a:p>
        </p:txBody>
      </p:sp>
      <p:sp>
        <p:nvSpPr>
          <p:cNvPr id="4" name="Текст 3"/>
          <p:cNvSpPr>
            <a:spLocks noGrp="1"/>
          </p:cNvSpPr>
          <p:nvPr>
            <p:ph type="body" sz="half" idx="2"/>
          </p:nvPr>
        </p:nvSpPr>
        <p:spPr/>
        <p:txBody>
          <a:bodyPr>
            <a:normAutofit fontScale="92500"/>
          </a:bodyPr>
          <a:lstStyle/>
          <a:p>
            <a:r>
              <a:rPr lang="en-US" dirty="0" smtClean="0"/>
              <a:t>Jeans "pipe" and tight shirts or sports shirts, jacket, jewelry, stylized rap culture. Most rappers shirts hanging to his knees and slipping jeans graze the floor. Caps, "baseball", turned back, waist packs, chains, sports jackets, T-shirts, all of this required "gadgets" of the young rapper.</a:t>
            </a:r>
            <a:endParaRPr lang="ru-RU" dirty="0"/>
          </a:p>
        </p:txBody>
      </p:sp>
      <p:pic>
        <p:nvPicPr>
          <p:cNvPr id="5" name="Picture 4" descr="a1b5c1cacebc"/>
          <p:cNvPicPr>
            <a:picLocks noChangeAspect="1" noChangeArrowheads="1"/>
          </p:cNvPicPr>
          <p:nvPr/>
        </p:nvPicPr>
        <p:blipFill>
          <a:blip r:embed="rId2"/>
          <a:srcRect/>
          <a:stretch>
            <a:fillRect/>
          </a:stretch>
        </p:blipFill>
        <p:spPr bwMode="auto">
          <a:xfrm>
            <a:off x="642910" y="1928803"/>
            <a:ext cx="2606505" cy="2357454"/>
          </a:xfrm>
          <a:prstGeom prst="rect">
            <a:avLst/>
          </a:prstGeom>
          <a:noFill/>
        </p:spPr>
      </p:pic>
      <p:pic>
        <p:nvPicPr>
          <p:cNvPr id="6" name="Picture 6" descr="fot-l"/>
          <p:cNvPicPr>
            <a:picLocks noGrp="1" noChangeAspect="1" noChangeArrowheads="1"/>
          </p:cNvPicPr>
          <p:nvPr>
            <p:ph type="pic" idx="1"/>
          </p:nvPr>
        </p:nvPicPr>
        <p:blipFill>
          <a:blip r:embed="rId3"/>
          <a:srcRect t="14922" b="14922"/>
          <a:stretch>
            <a:fillRect/>
          </a:stretch>
        </p:blipFill>
        <p:spPr bwMode="auto">
          <a:xfrm>
            <a:off x="5072066" y="5214950"/>
            <a:ext cx="2654983" cy="1500198"/>
          </a:xfrm>
          <a:prstGeom prst="rect">
            <a:avLst/>
          </a:prstGeom>
          <a:noFill/>
        </p:spPr>
      </p:pic>
      <p:pic>
        <p:nvPicPr>
          <p:cNvPr id="7" name="Picture 7" descr="reebok-cl-bb-zone-mid-1"/>
          <p:cNvPicPr>
            <a:picLocks noChangeAspect="1" noChangeArrowheads="1"/>
          </p:cNvPicPr>
          <p:nvPr/>
        </p:nvPicPr>
        <p:blipFill>
          <a:blip r:embed="rId4"/>
          <a:srcRect/>
          <a:stretch>
            <a:fillRect/>
          </a:stretch>
        </p:blipFill>
        <p:spPr bwMode="auto">
          <a:xfrm>
            <a:off x="1571604" y="4429132"/>
            <a:ext cx="2876287" cy="2143116"/>
          </a:xfrm>
          <a:prstGeom prst="rect">
            <a:avLst/>
          </a:prstGeom>
          <a:noFill/>
        </p:spPr>
      </p:pic>
      <p:pic>
        <p:nvPicPr>
          <p:cNvPr id="8" name="Picture 5" descr="fot-c"/>
          <p:cNvPicPr>
            <a:picLocks noChangeAspect="1" noChangeArrowheads="1"/>
          </p:cNvPicPr>
          <p:nvPr/>
        </p:nvPicPr>
        <p:blipFill>
          <a:blip r:embed="rId5"/>
          <a:srcRect/>
          <a:stretch>
            <a:fillRect/>
          </a:stretch>
        </p:blipFill>
        <p:spPr bwMode="auto">
          <a:xfrm>
            <a:off x="5357818" y="1928802"/>
            <a:ext cx="2603915" cy="3214710"/>
          </a:xfrm>
          <a:prstGeom prst="rect">
            <a:avLst/>
          </a:prstGeom>
          <a:noFill/>
        </p:spPr>
      </p:pic>
    </p:spTree>
  </p:cSld>
  <p:clrMapOvr>
    <a:masterClrMapping/>
  </p:clrMapOvr>
  <p:transition advClick="0" advTm="10000">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4">
                                            <p:txEl>
                                              <p:pRg st="0" end="0"/>
                                            </p:txEl>
                                          </p:spTgt>
                                        </p:tgtEl>
                                        <p:attrNameLst>
                                          <p:attrName>style.visibility</p:attrName>
                                        </p:attrNameLst>
                                      </p:cBhvr>
                                      <p:to>
                                        <p:strVal val="visible"/>
                                      </p:to>
                                    </p:set>
                                    <p:animEffect transition="in" filter="wipe(down)">
                                      <p:cBhvr>
                                        <p:cTn id="23" dur="580">
                                          <p:stCondLst>
                                            <p:cond delay="0"/>
                                          </p:stCondLst>
                                        </p:cTn>
                                        <p:tgtEl>
                                          <p:spTgt spid="4">
                                            <p:txEl>
                                              <p:pRg st="0" end="0"/>
                                            </p:txEl>
                                          </p:spTgt>
                                        </p:tgtEl>
                                      </p:cBhvr>
                                    </p:animEffect>
                                    <p:anim calcmode="lin" valueType="num">
                                      <p:cBhvr>
                                        <p:cTn id="24" dur="1822" tmFilter="0,0; 0.14,0.36; 0.43,0.73; 0.71,0.91; 1.0,1.0">
                                          <p:stCondLst>
                                            <p:cond delay="0"/>
                                          </p:stCondLst>
                                        </p:cTn>
                                        <p:tgtEl>
                                          <p:spTgt spid="4">
                                            <p:txEl>
                                              <p:pRg st="0" end="0"/>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4">
                                            <p:txEl>
                                              <p:pRg st="0" end="0"/>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4">
                                            <p:txEl>
                                              <p:pRg st="0" end="0"/>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4">
                                            <p:txEl>
                                              <p:pRg st="0" end="0"/>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4">
                                            <p:txEl>
                                              <p:pRg st="0" end="0"/>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4">
                                            <p:txEl>
                                              <p:pRg st="0" end="0"/>
                                            </p:txEl>
                                          </p:spTgt>
                                        </p:tgtEl>
                                      </p:cBhvr>
                                      <p:to x="100000" y="60000"/>
                                    </p:animScale>
                                    <p:animScale>
                                      <p:cBhvr>
                                        <p:cTn id="30" dur="166" decel="50000">
                                          <p:stCondLst>
                                            <p:cond delay="676"/>
                                          </p:stCondLst>
                                        </p:cTn>
                                        <p:tgtEl>
                                          <p:spTgt spid="4">
                                            <p:txEl>
                                              <p:pRg st="0" end="0"/>
                                            </p:txEl>
                                          </p:spTgt>
                                        </p:tgtEl>
                                      </p:cBhvr>
                                      <p:to x="100000" y="100000"/>
                                    </p:animScale>
                                    <p:animScale>
                                      <p:cBhvr>
                                        <p:cTn id="31" dur="26">
                                          <p:stCondLst>
                                            <p:cond delay="1312"/>
                                          </p:stCondLst>
                                        </p:cTn>
                                        <p:tgtEl>
                                          <p:spTgt spid="4">
                                            <p:txEl>
                                              <p:pRg st="0" end="0"/>
                                            </p:txEl>
                                          </p:spTgt>
                                        </p:tgtEl>
                                      </p:cBhvr>
                                      <p:to x="100000" y="80000"/>
                                    </p:animScale>
                                    <p:animScale>
                                      <p:cBhvr>
                                        <p:cTn id="32" dur="166" decel="50000">
                                          <p:stCondLst>
                                            <p:cond delay="1338"/>
                                          </p:stCondLst>
                                        </p:cTn>
                                        <p:tgtEl>
                                          <p:spTgt spid="4">
                                            <p:txEl>
                                              <p:pRg st="0" end="0"/>
                                            </p:txEl>
                                          </p:spTgt>
                                        </p:tgtEl>
                                      </p:cBhvr>
                                      <p:to x="100000" y="100000"/>
                                    </p:animScale>
                                    <p:animScale>
                                      <p:cBhvr>
                                        <p:cTn id="33" dur="26">
                                          <p:stCondLst>
                                            <p:cond delay="1642"/>
                                          </p:stCondLst>
                                        </p:cTn>
                                        <p:tgtEl>
                                          <p:spTgt spid="4">
                                            <p:txEl>
                                              <p:pRg st="0" end="0"/>
                                            </p:txEl>
                                          </p:spTgt>
                                        </p:tgtEl>
                                      </p:cBhvr>
                                      <p:to x="100000" y="90000"/>
                                    </p:animScale>
                                    <p:animScale>
                                      <p:cBhvr>
                                        <p:cTn id="34" dur="166" decel="50000">
                                          <p:stCondLst>
                                            <p:cond delay="1668"/>
                                          </p:stCondLst>
                                        </p:cTn>
                                        <p:tgtEl>
                                          <p:spTgt spid="4">
                                            <p:txEl>
                                              <p:pRg st="0" end="0"/>
                                            </p:txEl>
                                          </p:spTgt>
                                        </p:tgtEl>
                                      </p:cBhvr>
                                      <p:to x="100000" y="100000"/>
                                    </p:animScale>
                                    <p:animScale>
                                      <p:cBhvr>
                                        <p:cTn id="35" dur="26">
                                          <p:stCondLst>
                                            <p:cond delay="1808"/>
                                          </p:stCondLst>
                                        </p:cTn>
                                        <p:tgtEl>
                                          <p:spTgt spid="4">
                                            <p:txEl>
                                              <p:pRg st="0" end="0"/>
                                            </p:txEl>
                                          </p:spTgt>
                                        </p:tgtEl>
                                      </p:cBhvr>
                                      <p:to x="100000" y="95000"/>
                                    </p:animScale>
                                    <p:animScale>
                                      <p:cBhvr>
                                        <p:cTn id="36" dur="166" decel="50000">
                                          <p:stCondLst>
                                            <p:cond delay="1834"/>
                                          </p:stCondLst>
                                        </p:cTn>
                                        <p:tgtEl>
                                          <p:spTgt spid="4">
                                            <p:txEl>
                                              <p:pRg st="0" end="0"/>
                                            </p:txEl>
                                          </p:spTgt>
                                        </p:tgtEl>
                                      </p:cBhvr>
                                      <p:to x="100000" y="100000"/>
                                    </p:animScale>
                                  </p:childTnLst>
                                </p:cTn>
                              </p:par>
                            </p:childTnLst>
                          </p:cTn>
                        </p:par>
                        <p:par>
                          <p:cTn id="37" fill="hold">
                            <p:stCondLst>
                              <p:cond delay="2000"/>
                            </p:stCondLst>
                            <p:childTnLst>
                              <p:par>
                                <p:cTn id="38" presetID="49" presetClass="entr" presetSubtype="0" decel="100000" fill="hold" nodeType="afterEffect">
                                  <p:stCondLst>
                                    <p:cond delay="0"/>
                                  </p:stCondLst>
                                  <p:childTnLst>
                                    <p:set>
                                      <p:cBhvr>
                                        <p:cTn id="39" dur="1" fill="hold">
                                          <p:stCondLst>
                                            <p:cond delay="0"/>
                                          </p:stCondLst>
                                        </p:cTn>
                                        <p:tgtEl>
                                          <p:spTgt spid="5"/>
                                        </p:tgtEl>
                                        <p:attrNameLst>
                                          <p:attrName>style.visibility</p:attrName>
                                        </p:attrNameLst>
                                      </p:cBhvr>
                                      <p:to>
                                        <p:strVal val="visible"/>
                                      </p:to>
                                    </p:set>
                                    <p:anim calcmode="lin" valueType="num">
                                      <p:cBhvr>
                                        <p:cTn id="40" dur="500" fill="hold"/>
                                        <p:tgtEl>
                                          <p:spTgt spid="5"/>
                                        </p:tgtEl>
                                        <p:attrNameLst>
                                          <p:attrName>ppt_w</p:attrName>
                                        </p:attrNameLst>
                                      </p:cBhvr>
                                      <p:tavLst>
                                        <p:tav tm="0">
                                          <p:val>
                                            <p:fltVal val="0"/>
                                          </p:val>
                                        </p:tav>
                                        <p:tav tm="100000">
                                          <p:val>
                                            <p:strVal val="#ppt_w"/>
                                          </p:val>
                                        </p:tav>
                                      </p:tavLst>
                                    </p:anim>
                                    <p:anim calcmode="lin" valueType="num">
                                      <p:cBhvr>
                                        <p:cTn id="41" dur="500" fill="hold"/>
                                        <p:tgtEl>
                                          <p:spTgt spid="5"/>
                                        </p:tgtEl>
                                        <p:attrNameLst>
                                          <p:attrName>ppt_h</p:attrName>
                                        </p:attrNameLst>
                                      </p:cBhvr>
                                      <p:tavLst>
                                        <p:tav tm="0">
                                          <p:val>
                                            <p:fltVal val="0"/>
                                          </p:val>
                                        </p:tav>
                                        <p:tav tm="100000">
                                          <p:val>
                                            <p:strVal val="#ppt_h"/>
                                          </p:val>
                                        </p:tav>
                                      </p:tavLst>
                                    </p:anim>
                                    <p:anim calcmode="lin" valueType="num">
                                      <p:cBhvr>
                                        <p:cTn id="42" dur="500" fill="hold"/>
                                        <p:tgtEl>
                                          <p:spTgt spid="5"/>
                                        </p:tgtEl>
                                        <p:attrNameLst>
                                          <p:attrName>style.rotation</p:attrName>
                                        </p:attrNameLst>
                                      </p:cBhvr>
                                      <p:tavLst>
                                        <p:tav tm="0">
                                          <p:val>
                                            <p:fltVal val="360"/>
                                          </p:val>
                                        </p:tav>
                                        <p:tav tm="100000">
                                          <p:val>
                                            <p:fltVal val="0"/>
                                          </p:val>
                                        </p:tav>
                                      </p:tavLst>
                                    </p:anim>
                                    <p:animEffect transition="in" filter="fade">
                                      <p:cBhvr>
                                        <p:cTn id="43" dur="500"/>
                                        <p:tgtEl>
                                          <p:spTgt spid="5"/>
                                        </p:tgtEl>
                                      </p:cBhvr>
                                    </p:animEffect>
                                  </p:childTnLst>
                                </p:cTn>
                              </p:par>
                              <p:par>
                                <p:cTn id="44" presetID="49" presetClass="entr" presetSubtype="0" decel="100000" fill="hold" nodeType="withEffect">
                                  <p:stCondLst>
                                    <p:cond delay="0"/>
                                  </p:stCondLst>
                                  <p:childTnLst>
                                    <p:set>
                                      <p:cBhvr>
                                        <p:cTn id="45" dur="1" fill="hold">
                                          <p:stCondLst>
                                            <p:cond delay="0"/>
                                          </p:stCondLst>
                                        </p:cTn>
                                        <p:tgtEl>
                                          <p:spTgt spid="8"/>
                                        </p:tgtEl>
                                        <p:attrNameLst>
                                          <p:attrName>style.visibility</p:attrName>
                                        </p:attrNameLst>
                                      </p:cBhvr>
                                      <p:to>
                                        <p:strVal val="visible"/>
                                      </p:to>
                                    </p:set>
                                    <p:anim calcmode="lin" valueType="num">
                                      <p:cBhvr>
                                        <p:cTn id="46" dur="500" fill="hold"/>
                                        <p:tgtEl>
                                          <p:spTgt spid="8"/>
                                        </p:tgtEl>
                                        <p:attrNameLst>
                                          <p:attrName>ppt_w</p:attrName>
                                        </p:attrNameLst>
                                      </p:cBhvr>
                                      <p:tavLst>
                                        <p:tav tm="0">
                                          <p:val>
                                            <p:fltVal val="0"/>
                                          </p:val>
                                        </p:tav>
                                        <p:tav tm="100000">
                                          <p:val>
                                            <p:strVal val="#ppt_w"/>
                                          </p:val>
                                        </p:tav>
                                      </p:tavLst>
                                    </p:anim>
                                    <p:anim calcmode="lin" valueType="num">
                                      <p:cBhvr>
                                        <p:cTn id="47" dur="500" fill="hold"/>
                                        <p:tgtEl>
                                          <p:spTgt spid="8"/>
                                        </p:tgtEl>
                                        <p:attrNameLst>
                                          <p:attrName>ppt_h</p:attrName>
                                        </p:attrNameLst>
                                      </p:cBhvr>
                                      <p:tavLst>
                                        <p:tav tm="0">
                                          <p:val>
                                            <p:fltVal val="0"/>
                                          </p:val>
                                        </p:tav>
                                        <p:tav tm="100000">
                                          <p:val>
                                            <p:strVal val="#ppt_h"/>
                                          </p:val>
                                        </p:tav>
                                      </p:tavLst>
                                    </p:anim>
                                    <p:anim calcmode="lin" valueType="num">
                                      <p:cBhvr>
                                        <p:cTn id="48" dur="500" fill="hold"/>
                                        <p:tgtEl>
                                          <p:spTgt spid="8"/>
                                        </p:tgtEl>
                                        <p:attrNameLst>
                                          <p:attrName>style.rotation</p:attrName>
                                        </p:attrNameLst>
                                      </p:cBhvr>
                                      <p:tavLst>
                                        <p:tav tm="0">
                                          <p:val>
                                            <p:fltVal val="360"/>
                                          </p:val>
                                        </p:tav>
                                        <p:tav tm="100000">
                                          <p:val>
                                            <p:fltVal val="0"/>
                                          </p:val>
                                        </p:tav>
                                      </p:tavLst>
                                    </p:anim>
                                    <p:animEffect transition="in" filter="fade">
                                      <p:cBhvr>
                                        <p:cTn id="49" dur="500"/>
                                        <p:tgtEl>
                                          <p:spTgt spid="8"/>
                                        </p:tgtEl>
                                      </p:cBhvr>
                                    </p:animEffect>
                                  </p:childTnLst>
                                </p:cTn>
                              </p:par>
                              <p:par>
                                <p:cTn id="50" presetID="49" presetClass="entr" presetSubtype="0" decel="100000" fill="hold" nodeType="withEffect">
                                  <p:stCondLst>
                                    <p:cond delay="0"/>
                                  </p:stCondLst>
                                  <p:childTnLst>
                                    <p:set>
                                      <p:cBhvr>
                                        <p:cTn id="51" dur="1" fill="hold">
                                          <p:stCondLst>
                                            <p:cond delay="0"/>
                                          </p:stCondLst>
                                        </p:cTn>
                                        <p:tgtEl>
                                          <p:spTgt spid="7"/>
                                        </p:tgtEl>
                                        <p:attrNameLst>
                                          <p:attrName>style.visibility</p:attrName>
                                        </p:attrNameLst>
                                      </p:cBhvr>
                                      <p:to>
                                        <p:strVal val="visible"/>
                                      </p:to>
                                    </p:set>
                                    <p:anim calcmode="lin" valueType="num">
                                      <p:cBhvr>
                                        <p:cTn id="52" dur="500" fill="hold"/>
                                        <p:tgtEl>
                                          <p:spTgt spid="7"/>
                                        </p:tgtEl>
                                        <p:attrNameLst>
                                          <p:attrName>ppt_w</p:attrName>
                                        </p:attrNameLst>
                                      </p:cBhvr>
                                      <p:tavLst>
                                        <p:tav tm="0">
                                          <p:val>
                                            <p:fltVal val="0"/>
                                          </p:val>
                                        </p:tav>
                                        <p:tav tm="100000">
                                          <p:val>
                                            <p:strVal val="#ppt_w"/>
                                          </p:val>
                                        </p:tav>
                                      </p:tavLst>
                                    </p:anim>
                                    <p:anim calcmode="lin" valueType="num">
                                      <p:cBhvr>
                                        <p:cTn id="53" dur="500" fill="hold"/>
                                        <p:tgtEl>
                                          <p:spTgt spid="7"/>
                                        </p:tgtEl>
                                        <p:attrNameLst>
                                          <p:attrName>ppt_h</p:attrName>
                                        </p:attrNameLst>
                                      </p:cBhvr>
                                      <p:tavLst>
                                        <p:tav tm="0">
                                          <p:val>
                                            <p:fltVal val="0"/>
                                          </p:val>
                                        </p:tav>
                                        <p:tav tm="100000">
                                          <p:val>
                                            <p:strVal val="#ppt_h"/>
                                          </p:val>
                                        </p:tav>
                                      </p:tavLst>
                                    </p:anim>
                                    <p:anim calcmode="lin" valueType="num">
                                      <p:cBhvr>
                                        <p:cTn id="54" dur="500" fill="hold"/>
                                        <p:tgtEl>
                                          <p:spTgt spid="7"/>
                                        </p:tgtEl>
                                        <p:attrNameLst>
                                          <p:attrName>style.rotation</p:attrName>
                                        </p:attrNameLst>
                                      </p:cBhvr>
                                      <p:tavLst>
                                        <p:tav tm="0">
                                          <p:val>
                                            <p:fltVal val="360"/>
                                          </p:val>
                                        </p:tav>
                                        <p:tav tm="100000">
                                          <p:val>
                                            <p:fltVal val="0"/>
                                          </p:val>
                                        </p:tav>
                                      </p:tavLst>
                                    </p:anim>
                                    <p:animEffect transition="in" filter="fade">
                                      <p:cBhvr>
                                        <p:cTn id="55" dur="500"/>
                                        <p:tgtEl>
                                          <p:spTgt spid="7"/>
                                        </p:tgtEl>
                                      </p:cBhvr>
                                    </p:animEffect>
                                  </p:childTnLst>
                                </p:cTn>
                              </p:par>
                              <p:par>
                                <p:cTn id="56" presetID="49" presetClass="entr" presetSubtype="0" decel="100000" fill="hold" nodeType="withEffect">
                                  <p:stCondLst>
                                    <p:cond delay="0"/>
                                  </p:stCondLst>
                                  <p:childTnLst>
                                    <p:set>
                                      <p:cBhvr>
                                        <p:cTn id="57" dur="1" fill="hold">
                                          <p:stCondLst>
                                            <p:cond delay="0"/>
                                          </p:stCondLst>
                                        </p:cTn>
                                        <p:tgtEl>
                                          <p:spTgt spid="6"/>
                                        </p:tgtEl>
                                        <p:attrNameLst>
                                          <p:attrName>style.visibility</p:attrName>
                                        </p:attrNameLst>
                                      </p:cBhvr>
                                      <p:to>
                                        <p:strVal val="visible"/>
                                      </p:to>
                                    </p:set>
                                    <p:anim calcmode="lin" valueType="num">
                                      <p:cBhvr>
                                        <p:cTn id="58" dur="500" fill="hold"/>
                                        <p:tgtEl>
                                          <p:spTgt spid="6"/>
                                        </p:tgtEl>
                                        <p:attrNameLst>
                                          <p:attrName>ppt_w</p:attrName>
                                        </p:attrNameLst>
                                      </p:cBhvr>
                                      <p:tavLst>
                                        <p:tav tm="0">
                                          <p:val>
                                            <p:fltVal val="0"/>
                                          </p:val>
                                        </p:tav>
                                        <p:tav tm="100000">
                                          <p:val>
                                            <p:strVal val="#ppt_w"/>
                                          </p:val>
                                        </p:tav>
                                      </p:tavLst>
                                    </p:anim>
                                    <p:anim calcmode="lin" valueType="num">
                                      <p:cBhvr>
                                        <p:cTn id="59" dur="500" fill="hold"/>
                                        <p:tgtEl>
                                          <p:spTgt spid="6"/>
                                        </p:tgtEl>
                                        <p:attrNameLst>
                                          <p:attrName>ppt_h</p:attrName>
                                        </p:attrNameLst>
                                      </p:cBhvr>
                                      <p:tavLst>
                                        <p:tav tm="0">
                                          <p:val>
                                            <p:fltVal val="0"/>
                                          </p:val>
                                        </p:tav>
                                        <p:tav tm="100000">
                                          <p:val>
                                            <p:strVal val="#ppt_h"/>
                                          </p:val>
                                        </p:tav>
                                      </p:tavLst>
                                    </p:anim>
                                    <p:anim calcmode="lin" valueType="num">
                                      <p:cBhvr>
                                        <p:cTn id="60" dur="500" fill="hold"/>
                                        <p:tgtEl>
                                          <p:spTgt spid="6"/>
                                        </p:tgtEl>
                                        <p:attrNameLst>
                                          <p:attrName>style.rotation</p:attrName>
                                        </p:attrNameLst>
                                      </p:cBhvr>
                                      <p:tavLst>
                                        <p:tav tm="0">
                                          <p:val>
                                            <p:fltVal val="360"/>
                                          </p:val>
                                        </p:tav>
                                        <p:tav tm="100000">
                                          <p:val>
                                            <p:fltVal val="0"/>
                                          </p:val>
                                        </p:tav>
                                      </p:tavLst>
                                    </p:anim>
                                    <p:animEffect transition="in" filter="fade">
                                      <p:cBhvr>
                                        <p:cTn id="6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Метро">
  <a:themeElements>
    <a:clrScheme name="Другая 3">
      <a:dk1>
        <a:srgbClr val="3A4453"/>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Метро">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Метро">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102</TotalTime>
  <Words>182</Words>
  <Application>Microsoft Office PowerPoint</Application>
  <PresentationFormat>Экран (4:3)</PresentationFormat>
  <Paragraphs>19</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Метро</vt:lpstr>
      <vt:lpstr>Слайд 1</vt:lpstr>
      <vt:lpstr>Слайд 2</vt:lpstr>
      <vt:lpstr>Rapper(also known as hip- hoppers ) - rhythmical recitative, usually read the music with a heavy beat. </vt:lpstr>
      <vt:lpstr>Hip hop as music and culture formed during the 1970s in   New York City, particularly among African American youth residing in the Bronx. </vt:lpstr>
      <vt:lpstr>The main hip- hop culture , that is , include: rap , break, graffiti , DJing , some sports . </vt:lpstr>
      <vt:lpstr>Break - a dance component of the subculture that includes elements of acrobatics and pantomime.</vt:lpstr>
      <vt:lpstr>Graffiti - original paintings made ​​by paints sprayed with cans , with almost obligatory presence of text. </vt:lpstr>
      <vt:lpstr>DJing - it's music to rap and break, though, of course , DJing can exist separately. </vt:lpstr>
      <vt:lpstr>Style</vt:lpstr>
      <vt:lpstr>Popular rappers Ukraine</vt:lpstr>
      <vt:lpstr>Слайд 11</vt:lpstr>
      <vt:lpstr>Слайд 12</vt:lpstr>
      <vt:lpstr>Thank you for attention.</vt:lpstr>
    </vt:vector>
  </TitlesOfParts>
  <Company>Reanimator Extreme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User</cp:lastModifiedBy>
  <cp:revision>17</cp:revision>
  <dcterms:created xsi:type="dcterms:W3CDTF">2013-09-21T19:51:47Z</dcterms:created>
  <dcterms:modified xsi:type="dcterms:W3CDTF">2013-09-22T13:00:01Z</dcterms:modified>
</cp:coreProperties>
</file>