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1" r:id="rId9"/>
    <p:sldId id="263" r:id="rId10"/>
    <p:sldId id="264" r:id="rId11"/>
    <p:sldId id="265" r:id="rId12"/>
    <p:sldId id="266" r:id="rId13"/>
    <p:sldId id="268" r:id="rId14"/>
    <p:sldId id="267" r:id="rId15"/>
    <p:sldId id="269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6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89497E-0C50-4930-BE99-E9FE5CF09602}" type="datetimeFigureOut">
              <a:rPr lang="ru-RU" smtClean="0"/>
              <a:t>25.02.2013</a:t>
            </a:fld>
            <a:endParaRPr lang="ru-RU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E6BD1F-C3B3-45B6-A227-6EB8E96776AA}" type="slidenum">
              <a:rPr lang="ru-RU" smtClean="0"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25.02.2013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напис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25.02.2013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напис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25.02.2013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25.02.2013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25.02.2013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25.02.2013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25.02.2013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25.02.2013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25.02.2013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25.02.2013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рисунк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25.02.2013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959E6-847B-4937-8C3D-49CDB5BA4EF3}" type="datetimeFigureOut">
              <a:rPr lang="uk-UA" smtClean="0"/>
              <a:pPr/>
              <a:t>25.02.2013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941168"/>
            <a:ext cx="7772400" cy="1470025"/>
          </a:xfrm>
        </p:spPr>
        <p:txBody>
          <a:bodyPr>
            <a:noAutofit/>
          </a:bodyPr>
          <a:lstStyle/>
          <a:p>
            <a:r>
              <a:rPr lang="de-DE" sz="9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</a:t>
            </a:r>
            <a:r>
              <a:rPr lang="en-US" sz="9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anada</a:t>
            </a:r>
            <a:endParaRPr lang="ru-RU" sz="9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026" name="Picture 2" descr="Файл:Canada (orthographic projection)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0"/>
            <a:ext cx="5153025" cy="51530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a-tlas.ru/countries/canada/images/800px-Moraine_Lake_17092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0231"/>
            <a:ext cx="9144000" cy="5017770"/>
          </a:xfrm>
          <a:prstGeom prst="rect">
            <a:avLst/>
          </a:prstGeom>
          <a:noFill/>
        </p:spPr>
      </p:pic>
      <p:sp>
        <p:nvSpPr>
          <p:cNvPr id="5" name="Прямокутник 4"/>
          <p:cNvSpPr/>
          <p:nvPr/>
        </p:nvSpPr>
        <p:spPr>
          <a:xfrm>
            <a:off x="2087893" y="260648"/>
            <a:ext cx="50978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Beautiful Canada</a:t>
            </a:r>
            <a:endParaRPr lang="uk-UA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/>
          <p:cNvSpPr/>
          <p:nvPr/>
        </p:nvSpPr>
        <p:spPr>
          <a:xfrm>
            <a:off x="1331640" y="0"/>
            <a:ext cx="643163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chemeClr val="accent3">
                    <a:lumMod val="75000"/>
                  </a:schemeClr>
                </a:solidFill>
              </a:rPr>
              <a:t>The </a:t>
            </a:r>
            <a:r>
              <a:rPr lang="en-US" sz="5400" b="1" dirty="0" err="1" smtClean="0">
                <a:ln/>
                <a:solidFill>
                  <a:schemeClr val="accent3">
                    <a:lumMod val="75000"/>
                  </a:schemeClr>
                </a:solidFill>
              </a:rPr>
              <a:t>Butchart</a:t>
            </a:r>
            <a:r>
              <a:rPr lang="en-US" sz="5400" b="1" dirty="0" smtClean="0">
                <a:ln/>
                <a:solidFill>
                  <a:schemeClr val="accent3">
                    <a:lumMod val="75000"/>
                  </a:schemeClr>
                </a:solidFill>
              </a:rPr>
              <a:t> Gardens</a:t>
            </a:r>
          </a:p>
          <a:p>
            <a:pPr algn="ctr"/>
            <a:endParaRPr lang="uk-UA" sz="5400" b="1" cap="none" spc="0" dirty="0">
              <a:ln/>
              <a:solidFill>
                <a:schemeClr val="accent3">
                  <a:lumMod val="75000"/>
                </a:schemeClr>
              </a:solidFill>
              <a:effectLst/>
            </a:endParaRPr>
          </a:p>
        </p:txBody>
      </p:sp>
      <p:pic>
        <p:nvPicPr>
          <p:cNvPr id="24580" name="Picture 4" descr="http://img-fotki.yandex.ru/get/6604/137106206.138/0_9288a_e07087cf_or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032" y="1102095"/>
            <a:ext cx="8604448" cy="57559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img-fotki.yandex.ru/get/6407/137106206.139/0_92893_d40ec5d5_or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9139944" cy="6093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img-fotki.yandex.ru/get/6409/137106206.139/0_92894_7bcf2e55_or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87" y="476672"/>
            <a:ext cx="9048117" cy="6004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Файл:Sea otter cropp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812752"/>
            <a:ext cx="7812360" cy="6072632"/>
          </a:xfrm>
          <a:prstGeom prst="rect">
            <a:avLst/>
          </a:prstGeom>
          <a:noFill/>
        </p:spPr>
      </p:pic>
      <p:sp>
        <p:nvSpPr>
          <p:cNvPr id="5" name="Прямокутник 4"/>
          <p:cNvSpPr/>
          <p:nvPr/>
        </p:nvSpPr>
        <p:spPr>
          <a:xfrm>
            <a:off x="1219928" y="0"/>
            <a:ext cx="6058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Fur-bearing  animals</a:t>
            </a:r>
            <a:endParaRPr lang="uk-UA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Файл:LutraCanadensis fullr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133" y="0"/>
            <a:ext cx="7579291" cy="6858000"/>
          </a:xfrm>
          <a:prstGeom prst="rect">
            <a:avLst/>
          </a:prstGeom>
          <a:noFill/>
        </p:spPr>
      </p:pic>
      <p:sp>
        <p:nvSpPr>
          <p:cNvPr id="5" name="Прямокутник 4"/>
          <p:cNvSpPr/>
          <p:nvPr/>
        </p:nvSpPr>
        <p:spPr>
          <a:xfrm>
            <a:off x="899592" y="188640"/>
            <a:ext cx="4164025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Northern River Otter</a:t>
            </a:r>
            <a:endParaRPr lang="ru-RU" sz="36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Файл:Mustela nivalis -British Wildlife Centre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-3867"/>
            <a:ext cx="8028384" cy="6861867"/>
          </a:xfrm>
          <a:prstGeom prst="rect">
            <a:avLst/>
          </a:prstGeom>
          <a:noFill/>
        </p:spPr>
      </p:pic>
      <p:sp>
        <p:nvSpPr>
          <p:cNvPr id="6" name="Прямокутник 5"/>
          <p:cNvSpPr/>
          <p:nvPr/>
        </p:nvSpPr>
        <p:spPr>
          <a:xfrm>
            <a:off x="1187624" y="404664"/>
            <a:ext cx="3826368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5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Least weasel</a:t>
            </a:r>
            <a:endParaRPr lang="en-US" sz="54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947861"/>
            <a:ext cx="8229600" cy="5865515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dirty="0" smtClean="0"/>
              <a:t>Canada is one of the most developed countries.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In size Canada is the second in the world after Russia.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The capital of Canada is Ottawa, which is situated on the lank of the Ottawa River.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It is famous for its beautiful parks.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It is also known as the city of bridges.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Файл:Blanchon-idlm2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"/>
            <a:ext cx="7814235" cy="6858000"/>
          </a:xfrm>
          <a:prstGeom prst="rect">
            <a:avLst/>
          </a:prstGeom>
          <a:noFill/>
        </p:spPr>
      </p:pic>
      <p:sp>
        <p:nvSpPr>
          <p:cNvPr id="5" name="Прямокутник 4"/>
          <p:cNvSpPr/>
          <p:nvPr/>
        </p:nvSpPr>
        <p:spPr>
          <a:xfrm>
            <a:off x="1187624" y="404664"/>
            <a:ext cx="25763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Harp seal</a:t>
            </a: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Файл:American Beav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30956"/>
            <a:ext cx="6804248" cy="6827044"/>
          </a:xfrm>
          <a:prstGeom prst="rect">
            <a:avLst/>
          </a:prstGeom>
          <a:noFill/>
        </p:spPr>
      </p:pic>
      <p:sp>
        <p:nvSpPr>
          <p:cNvPr id="5" name="Прямокутник 4"/>
          <p:cNvSpPr/>
          <p:nvPr/>
        </p:nvSpPr>
        <p:spPr>
          <a:xfrm rot="16200000">
            <a:off x="-1902434" y="2990666"/>
            <a:ext cx="5159810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North American beaver</a:t>
            </a:r>
            <a:endParaRPr 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Файл: Elgportraet Хань (Alces Alces) JPG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0"/>
            <a:ext cx="8323481" cy="6858000"/>
          </a:xfrm>
          <a:prstGeom prst="rect">
            <a:avLst/>
          </a:prstGeom>
          <a:noFill/>
        </p:spPr>
      </p:pic>
      <p:sp>
        <p:nvSpPr>
          <p:cNvPr id="6" name="Прямокутник 5"/>
          <p:cNvSpPr/>
          <p:nvPr/>
        </p:nvSpPr>
        <p:spPr>
          <a:xfrm>
            <a:off x="2483768" y="0"/>
            <a:ext cx="60841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Moose</a:t>
            </a:r>
            <a:endParaRPr lang="en-US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514350" indent="-514350">
              <a:buFont typeface="+mj-lt"/>
              <a:buAutoNum type="arabicParenR" startAt="10"/>
            </a:pPr>
            <a:r>
              <a:rPr lang="en-US" dirty="0" smtClean="0"/>
              <a:t> </a:t>
            </a:r>
            <a:r>
              <a:rPr lang="en-US" dirty="0" smtClean="0"/>
              <a:t>Canada is a huge country.</a:t>
            </a:r>
          </a:p>
          <a:p>
            <a:pPr marL="514350" indent="-514350">
              <a:buFont typeface="+mj-lt"/>
              <a:buAutoNum type="arabicParenR" startAt="10"/>
            </a:pPr>
            <a:r>
              <a:rPr lang="en-US" dirty="0" smtClean="0"/>
              <a:t> There are thirty-nine National Parks in Canada.</a:t>
            </a:r>
          </a:p>
          <a:p>
            <a:pPr marL="514350" indent="-514350">
              <a:buFont typeface="+mj-lt"/>
              <a:buAutoNum type="arabicParenR" startAt="10"/>
            </a:pPr>
            <a:r>
              <a:rPr lang="en-US" dirty="0" smtClean="0"/>
              <a:t> </a:t>
            </a:r>
            <a:r>
              <a:rPr lang="en-US" dirty="0" smtClean="0"/>
              <a:t>I want to visit Canada.</a:t>
            </a:r>
          </a:p>
          <a:p>
            <a:pPr marL="514350" indent="-514350">
              <a:buNone/>
            </a:pPr>
            <a:endParaRPr lang="ru-RU" dirty="0"/>
          </a:p>
        </p:txBody>
      </p:sp>
      <p:sp>
        <p:nvSpPr>
          <p:cNvPr id="4" name="Прямокутник 3"/>
          <p:cNvSpPr/>
          <p:nvPr/>
        </p:nvSpPr>
        <p:spPr>
          <a:xfrm>
            <a:off x="1331640" y="3645024"/>
            <a:ext cx="65505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Thank you very much!</a:t>
            </a:r>
            <a:endParaRPr lang="uk-UA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Файл:Flag of Canada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62256" cy="4581128"/>
          </a:xfrm>
          <a:prstGeom prst="rect">
            <a:avLst/>
          </a:prstGeom>
          <a:noFill/>
        </p:spPr>
      </p:pic>
      <p:sp>
        <p:nvSpPr>
          <p:cNvPr id="5" name="Прямокутник 4"/>
          <p:cNvSpPr/>
          <p:nvPr/>
        </p:nvSpPr>
        <p:spPr>
          <a:xfrm>
            <a:off x="2345527" y="5661248"/>
            <a:ext cx="43829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Flag of Canada</a:t>
            </a:r>
            <a:endParaRPr lang="uk-UA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Файл:Coat of arms of Canada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408"/>
            <a:ext cx="4932040" cy="6620188"/>
          </a:xfrm>
          <a:prstGeom prst="rect">
            <a:avLst/>
          </a:prstGeom>
          <a:noFill/>
        </p:spPr>
      </p:pic>
      <p:sp>
        <p:nvSpPr>
          <p:cNvPr id="5" name="Прямокутник 4"/>
          <p:cNvSpPr/>
          <p:nvPr/>
        </p:nvSpPr>
        <p:spPr>
          <a:xfrm>
            <a:off x="4355976" y="1268760"/>
            <a:ext cx="462532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Coat of arms of Canada</a:t>
            </a:r>
            <a:endParaRPr lang="uk-UA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canadatalk.ru/wp-content/uploads/2009/03/ottaw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06040"/>
            <a:ext cx="9144000" cy="6179344"/>
          </a:xfrm>
          <a:prstGeom prst="rect">
            <a:avLst/>
          </a:prstGeom>
          <a:noFill/>
        </p:spPr>
      </p:pic>
      <p:sp>
        <p:nvSpPr>
          <p:cNvPr id="5" name="Прямокутник 4"/>
          <p:cNvSpPr/>
          <p:nvPr/>
        </p:nvSpPr>
        <p:spPr>
          <a:xfrm>
            <a:off x="2195736" y="0"/>
            <a:ext cx="37941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Ottawa river</a:t>
            </a:r>
            <a:endParaRPr lang="uk-UA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canadatalk.ru/wp-content/uploads/2009/09/ottawa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31519"/>
            <a:ext cx="9144000" cy="61264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1019869"/>
            <a:ext cx="8229600" cy="5721499"/>
          </a:xfrm>
        </p:spPr>
        <p:txBody>
          <a:bodyPr/>
          <a:lstStyle/>
          <a:p>
            <a:pPr marL="514350" indent="-514350">
              <a:buFont typeface="+mj-lt"/>
              <a:buAutoNum type="arabicParenR" startAt="6"/>
            </a:pPr>
            <a:r>
              <a:rPr lang="en-US" dirty="0" smtClean="0"/>
              <a:t>Canada is very rich in forest, minerals and fur- bearing animals.</a:t>
            </a:r>
          </a:p>
          <a:p>
            <a:pPr marL="514350" indent="-514350">
              <a:buFont typeface="+mj-lt"/>
              <a:buAutoNum type="arabicParenR" startAt="6"/>
            </a:pPr>
            <a:r>
              <a:rPr lang="en-US" dirty="0" smtClean="0"/>
              <a:t>It holds the first place in the world in the amount of forest.</a:t>
            </a:r>
          </a:p>
          <a:p>
            <a:pPr marL="514350" indent="-514350">
              <a:buFont typeface="+mj-lt"/>
              <a:buAutoNum type="arabicParenR" startAt="6"/>
            </a:pPr>
            <a:r>
              <a:rPr lang="en-US" dirty="0" smtClean="0"/>
              <a:t>The population of Canada is about 25 million people.</a:t>
            </a:r>
          </a:p>
          <a:p>
            <a:pPr marL="514350" indent="-514350">
              <a:buFont typeface="+mj-lt"/>
              <a:buAutoNum type="arabicParenR" startAt="6"/>
            </a:pPr>
            <a:r>
              <a:rPr lang="en-US" dirty="0" smtClean="0"/>
              <a:t>There are a lot of rivers and lakes in Canada.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Обои картинки фото флаг, канада, листья, клен, снег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06" y="548680"/>
            <a:ext cx="9105098" cy="5805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/>
          <p:cNvSpPr/>
          <p:nvPr/>
        </p:nvSpPr>
        <p:spPr>
          <a:xfrm>
            <a:off x="2267744" y="260648"/>
            <a:ext cx="370255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Niagara Falls</a:t>
            </a:r>
          </a:p>
          <a:p>
            <a:pPr algn="ctr"/>
            <a:endParaRPr lang="uk-UA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</TotalTime>
  <Words>165</Words>
  <Application>Microsoft Office PowerPoint</Application>
  <PresentationFormat>Екран (4:3)</PresentationFormat>
  <Paragraphs>26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23</vt:i4>
      </vt:variant>
    </vt:vector>
  </HeadingPairs>
  <TitlesOfParts>
    <vt:vector size="24" baseType="lpstr">
      <vt:lpstr>Тема Office</vt:lpstr>
      <vt:lpstr>Canada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Canada</dc:title>
  <dc:creator>Ingwar</dc:creator>
  <cp:lastModifiedBy>Ingwar</cp:lastModifiedBy>
  <cp:revision>26</cp:revision>
  <dcterms:created xsi:type="dcterms:W3CDTF">2013-02-25T11:25:51Z</dcterms:created>
  <dcterms:modified xsi:type="dcterms:W3CDTF">2013-02-25T15:33:19Z</dcterms:modified>
</cp:coreProperties>
</file>