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Софиевка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Презентацию подготовили</a:t>
            </a:r>
            <a:br>
              <a:rPr lang="ru-RU" dirty="0" smtClean="0"/>
            </a:br>
            <a:r>
              <a:rPr lang="ru-RU" dirty="0" smtClean="0"/>
              <a:t>ученики 6(10) класса</a:t>
            </a:r>
            <a:br>
              <a:rPr lang="ru-RU" dirty="0" smtClean="0"/>
            </a:br>
            <a:r>
              <a:rPr lang="ru-RU" dirty="0" smtClean="0"/>
              <a:t>Фонтанского УВК</a:t>
            </a:r>
            <a:br>
              <a:rPr lang="ru-RU" dirty="0" smtClean="0"/>
            </a:br>
            <a:r>
              <a:rPr lang="ru-RU" dirty="0" smtClean="0"/>
              <a:t>Сорохманюк Сережа и Чечет Алина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Информацию подбирал Сережа </a:t>
            </a:r>
            <a:r>
              <a:rPr lang="ru-RU" dirty="0" err="1" smtClean="0"/>
              <a:t>Сорохманюк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Фото сделаны </a:t>
            </a:r>
            <a:r>
              <a:rPr lang="ru-RU" smtClean="0"/>
              <a:t>Чечет Алиной;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Над презентацией работали оба.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Софиевка</a:t>
            </a:r>
            <a:endParaRPr lang="ru-RU" dirty="0"/>
          </a:p>
        </p:txBody>
      </p:sp>
      <p:pic>
        <p:nvPicPr>
          <p:cNvPr id="6" name="Содержимое 5" descr="tour.ph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429552" cy="501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71802" y="1643050"/>
            <a:ext cx="270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Вход в парк «Софиевка»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fievka-P5141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01121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29190" y="6143644"/>
            <a:ext cx="333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Один из водопадов «Софиевки»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fievka-P51412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96" y="214290"/>
            <a:ext cx="873992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5500702"/>
            <a:ext cx="184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Английский парк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fievka-P51412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04" y="285728"/>
            <a:ext cx="840683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5786454"/>
            <a:ext cx="12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Р. Каменка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fia-1-fl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375490" cy="531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86182" y="5357826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Павильон Флоры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fievka-P51413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38721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57884" y="4857760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Фонтан «Змея»</a:t>
            </a:r>
            <a:endParaRPr lang="ru-RU" dirty="0"/>
          </a:p>
        </p:txBody>
      </p:sp>
      <p:pic>
        <p:nvPicPr>
          <p:cNvPr id="6" name="Рисунок 5" descr="P1230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5"/>
            <a:ext cx="376520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30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071810"/>
            <a:ext cx="218220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230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571480"/>
            <a:ext cx="232452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ofia-5-amphitea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43661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fia-2-am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2643206" cy="352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ofia-2-vene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00438"/>
            <a:ext cx="30718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ofia-3-pla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2500306"/>
            <a:ext cx="242889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sofia-3-homer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86578" y="357166"/>
            <a:ext cx="192882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85786" y="6000768"/>
            <a:ext cx="615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Статуи Богов и философов Древнего Рима и Древней Греции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fia-4-rozari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15370" cy="616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ofia-4-besed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00042"/>
            <a:ext cx="2477322" cy="330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ofia-3-fazan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642918"/>
            <a:ext cx="242889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30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3643314"/>
            <a:ext cx="3962708" cy="2631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5429264"/>
            <a:ext cx="225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Беседки «Софиевки»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ggggggg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gggggggg</Template>
  <TotalTime>83</TotalTime>
  <Words>55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gggggggg</vt:lpstr>
      <vt:lpstr>Софиевка</vt:lpstr>
      <vt:lpstr>Софиевка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Софиевка</dc:title>
  <dc:creator>Admin</dc:creator>
  <cp:lastModifiedBy>Admin</cp:lastModifiedBy>
  <cp:revision>10</cp:revision>
  <dcterms:created xsi:type="dcterms:W3CDTF">2012-12-16T11:17:23Z</dcterms:created>
  <dcterms:modified xsi:type="dcterms:W3CDTF">2012-12-18T17:17:33Z</dcterms:modified>
</cp:coreProperties>
</file>