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9C26-8169-478B-A3CB-1461FA1C4F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D843-4F47-42FA-AC8B-9F2FA410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6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D843-4F47-42FA-AC8B-9F2FA41082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9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4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0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5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5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9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2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1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87C0-F226-4F61-9679-E353A03F9FD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9957-3415-4F8D-AF1B-7C526BEE3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2736304"/>
          </a:xfrm>
        </p:spPr>
        <p:txBody>
          <a:bodyPr>
            <a:normAutofit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Південно-Африканська Республіка – </a:t>
            </a:r>
            <a:b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«Європейське серце» </a:t>
            </a: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Африки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684584" y="4941168"/>
            <a:ext cx="432048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Підготував: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Учень 10 класу 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Кійко</a:t>
            </a:r>
            <a:r>
              <a:rPr lang="uk-UA" dirty="0" smtClean="0">
                <a:solidFill>
                  <a:schemeClr val="bg1"/>
                </a:solidFill>
              </a:rPr>
              <a:t> Едуард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Eduard\Desktop\south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Йоханесбург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256584" cy="328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51903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34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8288" y="1844824"/>
            <a:ext cx="8229600" cy="4525963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 популярним спортом в Африці вважаються футбол і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егбі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Eduard\Desktop\127565794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16250"/>
            <a:ext cx="57150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Eduard\Desktop\200px-Logo_Fifa_World_Cup_2010_South_Afri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7734" cy="16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7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Південно-Африканська Республіка – єдина країна африканського континенту, яка входить до числа розвинених у світі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3" descr="C:\Users\Eduard\Desktop\south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235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55576" y="1628800"/>
            <a:ext cx="6840760" cy="4525963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1223 тис. кв. км. (24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 – м. Преторія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 -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48 601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098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країні 11 офіційних мов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e: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ǀxarra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ǁke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7" name="Picture 3" descr="C:\Users\Eduard\Desktop\Национальный_герб_ЮАР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2" y="332656"/>
            <a:ext cx="1834901" cy="24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3010" y="1777330"/>
            <a:ext cx="4483411" cy="4525963"/>
          </a:xfrm>
        </p:spPr>
        <p:txBody>
          <a:bodyPr>
            <a:norm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 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індустріально-аграрна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найрозвиненіша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відношенні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1026" name="Picture 2" descr="C:\Users\Eduard\Desktop\africa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23" y="1340768"/>
            <a:ext cx="44672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uard\Desktop\south_afr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235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9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пересадка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кардіохірургом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Крістіаном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Барнардои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1967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Південно-Африканській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85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556792"/>
            <a:ext cx="4932060" cy="4525963"/>
          </a:xfrm>
        </p:spPr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Центральне плато, Великий Уступ, Намакваленд, Капський і Південний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прибережний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Трансваальський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Низький Велд.</a:t>
            </a:r>
          </a:p>
        </p:txBody>
      </p:sp>
      <p:pic>
        <p:nvPicPr>
          <p:cNvPr id="2050" name="Picture 2" descr="C:\Users\Eduard\Desktop\775px-South_Africa_sa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7" y="1484784"/>
            <a:ext cx="4157524" cy="32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переписом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1996 року, 77%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- 11%,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нащадки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африканців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- 9%,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основному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3%</a:t>
            </a:r>
          </a:p>
        </p:txBody>
      </p:sp>
    </p:spTree>
    <p:extLst>
      <p:ext uri="{BB962C8B-B14F-4D97-AF65-F5344CB8AC3E}">
        <p14:creationId xmlns:p14="http://schemas.microsoft.com/office/powerpoint/2010/main" val="274904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Кейптаун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48464" cy="486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830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Преторія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16824" cy="491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92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141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Південно-Африканська Республіка –  «Європейське серце»  Африки</vt:lpstr>
      <vt:lpstr>Південно-Африканська Республіка – єдина країна африканського континенту, яка входить до числа розвинених у світі</vt:lpstr>
      <vt:lpstr>ПАР</vt:lpstr>
      <vt:lpstr>ПАР</vt:lpstr>
      <vt:lpstr>ПАР</vt:lpstr>
      <vt:lpstr>ПАР</vt:lpstr>
      <vt:lpstr>ПАР</vt:lpstr>
      <vt:lpstr>Кейптаун</vt:lpstr>
      <vt:lpstr>Преторія</vt:lpstr>
      <vt:lpstr>Йоханесбург</vt:lpstr>
      <vt:lpstr>ПАР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Південно-Африканська Республіка –  «Європейське серце»  Африки</dc:title>
  <dc:creator>Eduard Kiyko</dc:creator>
  <cp:lastModifiedBy>Eduard Kiyko</cp:lastModifiedBy>
  <cp:revision>12</cp:revision>
  <dcterms:created xsi:type="dcterms:W3CDTF">2014-05-20T17:33:32Z</dcterms:created>
  <dcterms:modified xsi:type="dcterms:W3CDTF">2014-05-21T19:00:42Z</dcterms:modified>
</cp:coreProperties>
</file>