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7" r:id="rId10"/>
    <p:sldId id="261" r:id="rId11"/>
    <p:sldId id="269" r:id="rId12"/>
    <p:sldId id="270" r:id="rId13"/>
    <p:sldId id="266" r:id="rId14"/>
    <p:sldId id="271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0"/>
  </p:normalViewPr>
  <p:slideViewPr>
    <p:cSldViewPr>
      <p:cViewPr varScale="1">
        <p:scale>
          <a:sx n="68" d="100"/>
          <a:sy n="68" d="100"/>
        </p:scale>
        <p:origin x="-59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25.02.2014</a:t>
            </a:fld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Ф</a:t>
            </a:r>
            <a:r>
              <a:rPr lang="uk-UA" dirty="0" smtClean="0"/>
              <a:t>ран</a:t>
            </a:r>
            <a:r>
              <a:rPr lang="uk-UA" dirty="0" smtClean="0">
                <a:solidFill>
                  <a:srgbClr val="FF0000"/>
                </a:solidFill>
              </a:rPr>
              <a:t>ція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3314" name="Picture 2" descr="Файл:Flag of Franc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777" y="2786058"/>
            <a:ext cx="5786446" cy="3855221"/>
          </a:xfrm>
          <a:prstGeom prst="rect">
            <a:avLst/>
          </a:prstGeom>
          <a:noFill/>
        </p:spPr>
      </p:pic>
      <p:pic>
        <p:nvPicPr>
          <p:cNvPr id="13316" name="Picture 4" descr="Файл:Armoiries république français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4"/>
            <a:ext cx="1666875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«Рено»</a:t>
            </a:r>
            <a:r>
              <a:rPr lang="uk-UA" dirty="0" smtClean="0"/>
              <a:t> (</a:t>
            </a:r>
            <a:r>
              <a:rPr lang="uk-UA" dirty="0" err="1" smtClean="0"/>
              <a:t>франц</a:t>
            </a:r>
            <a:r>
              <a:rPr lang="uk-UA" dirty="0" smtClean="0"/>
              <a:t>. </a:t>
            </a:r>
            <a:r>
              <a:rPr lang="de-DE" dirty="0" smtClean="0"/>
              <a:t>Renault)</a:t>
            </a:r>
            <a:r>
              <a:rPr lang="de-DE" dirty="0" smtClean="0"/>
              <a:t> — </a:t>
            </a:r>
            <a:r>
              <a:rPr lang="uk-UA" dirty="0" smtClean="0"/>
              <a:t>французька державна автомобільна компанія, найбільша в країні. </a:t>
            </a:r>
            <a:r>
              <a:rPr lang="uk-UA" dirty="0" smtClean="0"/>
              <a:t>Випускає легкові,</a:t>
            </a:r>
            <a:r>
              <a:rPr lang="uk-UA" dirty="0" smtClean="0"/>
              <a:t> вантажні та </a:t>
            </a:r>
            <a:r>
              <a:rPr lang="uk-UA" dirty="0" smtClean="0"/>
              <a:t>спортивні автомобілі</a:t>
            </a:r>
            <a:r>
              <a:rPr lang="uk-UA" dirty="0" smtClean="0"/>
              <a:t>. Штаб-квартира розташована в </a:t>
            </a:r>
            <a:r>
              <a:rPr lang="uk-UA" dirty="0" err="1" smtClean="0"/>
              <a:t>Булонь-Біянкур</a:t>
            </a:r>
            <a:r>
              <a:rPr lang="uk-UA" dirty="0" smtClean="0"/>
              <a:t> (маленьке містечко поблизу Парижа).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80898" name="Picture 2" descr="Файл:Renault logo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000636"/>
            <a:ext cx="1857388" cy="1269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Третина території Франції використовується на сільське господарство, 25% з яких — це пасовища, а 27% — ліси. Традиційно важливим сектором економіки Франції є сільське господарство. Якісний ґрунт та сприятливий клімат сприяють розвитку сільськогосподарської продукції.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Насамперед вирощується</a:t>
            </a:r>
            <a:r>
              <a:rPr lang="uk-UA" dirty="0" smtClean="0"/>
              <a:t> </a:t>
            </a:r>
            <a:r>
              <a:rPr lang="uk-UA" i="1" dirty="0" smtClean="0">
                <a:solidFill>
                  <a:srgbClr val="00B0F0"/>
                </a:solidFill>
              </a:rPr>
              <a:t>пшениця</a:t>
            </a:r>
            <a:r>
              <a:rPr lang="uk-UA" i="1" dirty="0" smtClean="0"/>
              <a:t>, </a:t>
            </a:r>
            <a:r>
              <a:rPr lang="uk-UA" i="1" dirty="0" smtClean="0">
                <a:solidFill>
                  <a:srgbClr val="00B0F0"/>
                </a:solidFill>
              </a:rPr>
              <a:t>ячмінь</a:t>
            </a:r>
            <a:r>
              <a:rPr lang="uk-UA" i="1" dirty="0" smtClean="0"/>
              <a:t>, </a:t>
            </a:r>
            <a:r>
              <a:rPr lang="uk-UA" i="1" dirty="0" smtClean="0">
                <a:solidFill>
                  <a:srgbClr val="00B0F0"/>
                </a:solidFill>
              </a:rPr>
              <a:t>кукурудза</a:t>
            </a:r>
            <a:r>
              <a:rPr lang="uk-UA" i="1" dirty="0" smtClean="0"/>
              <a:t>, </a:t>
            </a:r>
            <a:r>
              <a:rPr lang="uk-UA" i="1" dirty="0" smtClean="0">
                <a:solidFill>
                  <a:srgbClr val="00B0F0"/>
                </a:solidFill>
              </a:rPr>
              <a:t>овес</a:t>
            </a:r>
            <a:r>
              <a:rPr lang="uk-UA" i="1" dirty="0" smtClean="0"/>
              <a:t>, </a:t>
            </a:r>
            <a:r>
              <a:rPr lang="uk-UA" i="1" dirty="0" smtClean="0">
                <a:solidFill>
                  <a:srgbClr val="00B0F0"/>
                </a:solidFill>
              </a:rPr>
              <a:t>цукрові буряки</a:t>
            </a:r>
            <a:r>
              <a:rPr lang="uk-UA" i="1" dirty="0" smtClean="0"/>
              <a:t>,</a:t>
            </a:r>
            <a:r>
              <a:rPr lang="uk-UA" i="1" dirty="0" smtClean="0">
                <a:solidFill>
                  <a:srgbClr val="00B0F0"/>
                </a:solidFill>
              </a:rPr>
              <a:t>тютюн</a:t>
            </a:r>
            <a:r>
              <a:rPr lang="uk-UA" i="1" dirty="0" smtClean="0"/>
              <a:t>, </a:t>
            </a:r>
            <a:r>
              <a:rPr lang="uk-UA" i="1" dirty="0" smtClean="0">
                <a:solidFill>
                  <a:srgbClr val="00B0F0"/>
                </a:solidFill>
              </a:rPr>
              <a:t>хміль</a:t>
            </a:r>
            <a:r>
              <a:rPr lang="uk-UA" i="1" dirty="0" smtClean="0"/>
              <a:t>, </a:t>
            </a:r>
            <a:r>
              <a:rPr lang="uk-UA" i="1" dirty="0" smtClean="0">
                <a:solidFill>
                  <a:srgbClr val="00B0F0"/>
                </a:solidFill>
              </a:rPr>
              <a:t>цикорій</a:t>
            </a:r>
            <a:r>
              <a:rPr lang="uk-UA" i="1" dirty="0" smtClean="0"/>
              <a:t>, </a:t>
            </a:r>
            <a:r>
              <a:rPr lang="uk-UA" i="1" dirty="0" smtClean="0">
                <a:solidFill>
                  <a:srgbClr val="00B0F0"/>
                </a:solidFill>
              </a:rPr>
              <a:t>овочі</a:t>
            </a:r>
            <a:r>
              <a:rPr lang="uk-UA" i="1" dirty="0" smtClean="0"/>
              <a:t>, </a:t>
            </a:r>
            <a:r>
              <a:rPr lang="uk-UA" i="1" dirty="0" smtClean="0">
                <a:solidFill>
                  <a:srgbClr val="00B0F0"/>
                </a:solidFill>
              </a:rPr>
              <a:t>виноград</a:t>
            </a:r>
            <a:r>
              <a:rPr lang="uk-UA" dirty="0" smtClean="0"/>
              <a:t>.</a:t>
            </a:r>
            <a:r>
              <a:rPr lang="uk-UA" dirty="0" smtClean="0"/>
              <a:t> Бургундія, Бордо та інші місцевості славляться виноробством.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Файл:4496 BAUX5005 C Reco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4380"/>
            <a:ext cx="9144000" cy="610362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65507" y="214290"/>
            <a:ext cx="87784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Оливкові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дерева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південної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Франції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Буш-дю-Рон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  <a:endParaRPr lang="uk-UA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28596" y="1428736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 Розвинуті автобудування, суднобудування, </a:t>
            </a:r>
            <a:r>
              <a:rPr lang="uk-UA" sz="2800" dirty="0" err="1" smtClean="0"/>
              <a:t>тракторо-</a:t>
            </a:r>
            <a:r>
              <a:rPr lang="uk-UA" sz="2800" dirty="0" smtClean="0"/>
              <a:t> </a:t>
            </a:r>
            <a:r>
              <a:rPr lang="uk-UA" sz="2800" dirty="0" smtClean="0"/>
              <a:t>і авіабудування, електротехнічна і радіоелектронна промисловість, а також хімічна (виробництво соди, добрив, хімічних волокон, пластмас), </a:t>
            </a:r>
            <a:r>
              <a:rPr lang="uk-UA" sz="2800" dirty="0" smtClean="0"/>
              <a:t>нафтопереробна і</a:t>
            </a:r>
            <a:r>
              <a:rPr lang="uk-UA" sz="2800" dirty="0" smtClean="0"/>
              <a:t> нафтохімічна промисловість. Експортне значення мають виробництво текстилю, одягу, галантереї, харчова </a:t>
            </a:r>
            <a:r>
              <a:rPr lang="uk-UA" sz="2800" dirty="0" smtClean="0"/>
              <a:t>промисловість і</a:t>
            </a:r>
            <a:r>
              <a:rPr lang="uk-UA" sz="2800" dirty="0" smtClean="0"/>
              <a:t> виноробство. Розвинені всі види сучасного транспорту.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Файл:TGV train inside Gare Montparnasse DSC08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286380" y="5042118"/>
            <a:ext cx="385762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TGV 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відправляється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платформи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вокзалу 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Монпарнас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в 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Парижі</a:t>
            </a:r>
            <a:endParaRPr lang="uk-UA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Франція — найбільш відвідувана країна у світі (за кількістю іноземців, що приїжджають); Париж — найбільш туристичне місто; Ейфелева вежа — </a:t>
            </a:r>
            <a:r>
              <a:rPr lang="uk-UA" dirty="0" err="1" smtClean="0"/>
              <a:t>найвідвідуваніший</a:t>
            </a:r>
            <a:r>
              <a:rPr lang="uk-UA" dirty="0" smtClean="0"/>
              <a:t> у світі монумент: тобто Франція — безперечна чемпіонка світового туризму.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Файл:Eiffel trocadero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976"/>
            <a:ext cx="4572000" cy="6880976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4520670" y="0"/>
            <a:ext cx="462333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Ейфелева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вежа в 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Парижі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—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відвідуваний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монумент у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світі</a:t>
            </a:r>
            <a:endParaRPr lang="uk-UA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3188" name="Picture 4" descr="http://www.tatur.ua/useruploads/states_images/1_daf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36" y="3428952"/>
            <a:ext cx="4572064" cy="342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static.tonkosti.ru/images/b/b6/%D0%92%D0%B8%D0%BD%D0%B0_%D0%A4%D1%80%D0%B0%D0%BD%D1%86%D0%B8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310" y="1001868"/>
            <a:ext cx="7263380" cy="5856132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285720" y="357166"/>
            <a:ext cx="8675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Цими продуктами знаменита Франція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Париж вночі</a:t>
            </a:r>
            <a:endParaRPr lang="uk-UA" dirty="0"/>
          </a:p>
        </p:txBody>
      </p:sp>
      <p:pic>
        <p:nvPicPr>
          <p:cNvPr id="95234" name="Picture 2" descr="http://sea-star.com.ua/sites/default/files/images/201203071654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35" y="1357298"/>
            <a:ext cx="7072330" cy="530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ufsa-tour.com.ua/upload/iblock/1d3/1d3c85233822bd993085470149d990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0" y="0"/>
            <a:ext cx="621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Знаменитий Лувр</a:t>
            </a:r>
            <a:endParaRPr lang="uk-UA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п'ятисот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одною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провідних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сильними</a:t>
            </a:r>
            <a:r>
              <a:rPr lang="ru-RU" dirty="0" smtClean="0"/>
              <a:t> </a:t>
            </a:r>
            <a:r>
              <a:rPr lang="ru-RU" dirty="0" err="1" smtClean="0"/>
              <a:t>культурними</a:t>
            </a:r>
            <a:r>
              <a:rPr lang="ru-RU" dirty="0" smtClean="0"/>
              <a:t>, </a:t>
            </a:r>
            <a:r>
              <a:rPr lang="ru-RU" dirty="0" err="1" smtClean="0"/>
              <a:t>економічними</a:t>
            </a:r>
            <a:r>
              <a:rPr lang="ru-RU" dirty="0" smtClean="0"/>
              <a:t>, </a:t>
            </a:r>
            <a:r>
              <a:rPr lang="ru-RU" dirty="0" err="1" smtClean="0"/>
              <a:t>військовими</a:t>
            </a:r>
            <a:r>
              <a:rPr lang="ru-RU" dirty="0" smtClean="0"/>
              <a:t> та </a:t>
            </a:r>
            <a:r>
              <a:rPr lang="ru-RU" dirty="0" err="1" smtClean="0"/>
              <a:t>політичними</a:t>
            </a:r>
            <a:r>
              <a:rPr lang="ru-RU" dirty="0" smtClean="0"/>
              <a:t> </a:t>
            </a:r>
            <a:r>
              <a:rPr lang="ru-RU" dirty="0" err="1" smtClean="0"/>
              <a:t>впливами</a:t>
            </a:r>
            <a:r>
              <a:rPr lang="ru-RU" dirty="0" smtClean="0"/>
              <a:t> на </a:t>
            </a:r>
            <a:r>
              <a:rPr lang="ru-RU" dirty="0" err="1" smtClean="0"/>
              <a:t>Європу</a:t>
            </a:r>
            <a:r>
              <a:rPr lang="ru-RU" dirty="0" smtClean="0"/>
              <a:t> та увесь </a:t>
            </a:r>
            <a:r>
              <a:rPr lang="ru-RU" dirty="0" err="1" smtClean="0"/>
              <a:t>світ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77826" name="Picture 2" descr="Файл:Frantzia Mapa Uk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782715"/>
            <a:ext cx="2857488" cy="307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siesta.kiev.ua/photos/france/f-080417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2959"/>
            <a:ext cx="9144000" cy="6035041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1621040" y="0"/>
            <a:ext cx="5600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Тріумфальна арка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Франція - це морські береги і високі гори. Це країна багатої історії і великих ідей , батьківщина моди і шампанського. Тури у Францію - це ласкаве море Лазурного берега , кращі гірськолижні курорти , знамениті </a:t>
            </a:r>
            <a:r>
              <a:rPr lang="uk-UA" dirty="0" err="1" smtClean="0"/>
              <a:t>грязе</a:t>
            </a:r>
            <a:r>
              <a:rPr lang="uk-UA" dirty="0" smtClean="0"/>
              <a:t> - водолікарні і </a:t>
            </a:r>
            <a:r>
              <a:rPr lang="uk-UA" dirty="0" err="1" smtClean="0"/>
              <a:t>винотерапія</a:t>
            </a:r>
            <a:r>
              <a:rPr lang="uk-UA" dirty="0" smtClean="0"/>
              <a:t>. 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І </a:t>
            </a:r>
            <a:r>
              <a:rPr lang="uk-UA" dirty="0" smtClean="0"/>
              <a:t>, звичайно ж , Париж ... «Париж - це все , що ти захочеш! » - Слова </a:t>
            </a:r>
            <a:r>
              <a:rPr lang="uk-UA" dirty="0" err="1" smtClean="0"/>
              <a:t>Фредеріка</a:t>
            </a:r>
            <a:r>
              <a:rPr lang="uk-UA" dirty="0" smtClean="0"/>
              <a:t> Шопена , </a:t>
            </a:r>
            <a:r>
              <a:rPr lang="uk-UA" dirty="0" smtClean="0"/>
              <a:t>сказані 150 </a:t>
            </a:r>
            <a:r>
              <a:rPr lang="uk-UA" dirty="0" smtClean="0"/>
              <a:t>років тому , справедливі і сьогодні . Криві вулички і грандіозні </a:t>
            </a:r>
            <a:r>
              <a:rPr lang="uk-UA" dirty="0" smtClean="0"/>
              <a:t>бульвари, </a:t>
            </a:r>
            <a:r>
              <a:rPr lang="uk-UA" dirty="0" smtClean="0"/>
              <a:t>знамениті монументи і убогі задвірки , екстравагантні магазини і розкішні ресторани , ультрасучасні оздоровчі центри , оперні театри </a:t>
            </a:r>
            <a:r>
              <a:rPr lang="uk-UA" dirty="0" smtClean="0"/>
              <a:t>. </a:t>
            </a:r>
            <a:r>
              <a:rPr lang="uk-UA" dirty="0" smtClean="0"/>
              <a:t>Тури до Франції дуже різноманітні від романтичних на </a:t>
            </a:r>
            <a:r>
              <a:rPr lang="uk-UA" dirty="0" err="1" smtClean="0"/>
              <a:t>вікенд</a:t>
            </a:r>
            <a:r>
              <a:rPr lang="uk-UA" dirty="0" smtClean="0"/>
              <a:t> до активних гірськолижних 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Файл:Alpage moutons pyren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Ласкаво просимо до Франції !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0" y="5657671"/>
            <a:ext cx="30493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Підготував 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Учень 6(10)-А класу </a:t>
            </a:r>
          </a:p>
          <a:p>
            <a:pPr algn="ctr"/>
            <a:r>
              <a:rPr lang="uk-UA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Лихач Ігор</a:t>
            </a:r>
            <a:endParaRPr lang="uk-UA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країни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 походить </a:t>
            </a:r>
            <a:r>
              <a:rPr lang="ru-RU" dirty="0" err="1" smtClean="0"/>
              <a:t>від</a:t>
            </a:r>
            <a:r>
              <a:rPr lang="ru-RU" dirty="0" smtClean="0"/>
              <a:t> лат. </a:t>
            </a:r>
            <a:r>
              <a:rPr lang="ru-RU" i="1" dirty="0" err="1" smtClean="0"/>
              <a:t>Francia</a:t>
            </a:r>
            <a:r>
              <a:rPr lang="ru-RU" dirty="0" smtClean="0"/>
              <a:t> — </a:t>
            </a:r>
            <a:r>
              <a:rPr lang="ru-RU" i="1" dirty="0" smtClean="0"/>
              <a:t>Земля </a:t>
            </a:r>
            <a:r>
              <a:rPr lang="ru-RU" i="1" dirty="0" err="1" smtClean="0"/>
              <a:t>франків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до приходу </a:t>
            </a:r>
            <a:r>
              <a:rPr lang="ru-RU" dirty="0" err="1" smtClean="0"/>
              <a:t>франків</a:t>
            </a:r>
            <a:r>
              <a:rPr lang="ru-RU" dirty="0" smtClean="0"/>
              <a:t> — </a:t>
            </a:r>
            <a:r>
              <a:rPr lang="ru-RU" dirty="0" err="1" smtClean="0"/>
              <a:t>Галлія</a:t>
            </a:r>
            <a:r>
              <a:rPr lang="ru-RU" dirty="0" smtClean="0"/>
              <a:t> —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кельтського</a:t>
            </a:r>
            <a:r>
              <a:rPr lang="ru-RU" dirty="0" smtClean="0"/>
              <a:t> </a:t>
            </a:r>
            <a:r>
              <a:rPr lang="ru-RU" dirty="0" err="1" smtClean="0"/>
              <a:t>племені</a:t>
            </a:r>
            <a:r>
              <a:rPr lang="ru-RU" dirty="0" smtClean="0"/>
              <a:t> </a:t>
            </a:r>
            <a:r>
              <a:rPr lang="ru-RU" dirty="0" err="1" smtClean="0"/>
              <a:t>галлів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 2012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новим</a:t>
            </a:r>
            <a:r>
              <a:rPr lang="ru-RU" dirty="0" smtClean="0"/>
              <a:t> президентом </a:t>
            </a:r>
            <a:r>
              <a:rPr lang="ru-RU" dirty="0" err="1" smtClean="0"/>
              <a:t>Франції</a:t>
            </a:r>
            <a:r>
              <a:rPr lang="ru-RU" dirty="0" smtClean="0"/>
              <a:t> став Франсуа </a:t>
            </a:r>
            <a:r>
              <a:rPr lang="ru-RU" dirty="0" err="1" smtClean="0"/>
              <a:t>Олланд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постійним</a:t>
            </a:r>
            <a:r>
              <a:rPr lang="ru-RU" dirty="0" smtClean="0"/>
              <a:t> членом Ради </a:t>
            </a:r>
            <a:r>
              <a:rPr lang="ru-RU" dirty="0" err="1" smtClean="0"/>
              <a:t>Безпеки</a:t>
            </a:r>
            <a:r>
              <a:rPr lang="ru-RU" dirty="0" smtClean="0"/>
              <a:t> ООН, входить до «клубу» </a:t>
            </a:r>
            <a:r>
              <a:rPr lang="ru-RU" dirty="0" err="1" smtClean="0"/>
              <a:t>ядерних</a:t>
            </a:r>
            <a:r>
              <a:rPr lang="ru-RU" dirty="0" smtClean="0"/>
              <a:t> держав та до так </a:t>
            </a:r>
            <a:r>
              <a:rPr lang="ru-RU" dirty="0" err="1" smtClean="0"/>
              <a:t>званої</a:t>
            </a:r>
            <a:r>
              <a:rPr lang="ru-RU" dirty="0" smtClean="0"/>
              <a:t> «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вісімки</a:t>
            </a:r>
            <a:r>
              <a:rPr lang="ru-RU" dirty="0" smtClean="0"/>
              <a:t>».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Файл:François Hollande (Journées de Nantes 20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538" y="1000108"/>
            <a:ext cx="3590925" cy="5705476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00034" y="428604"/>
            <a:ext cx="8270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Президент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Франції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Франсуа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Олланд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(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2012 р.)</a:t>
            </a:r>
            <a:endParaRPr lang="uk-UA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Франція — високорозвинена індустріально-аграрна країна. За розмірами ВВП і обсягом промислового виробництва Франція посідає одне з провідних місць у західному світі (разом </a:t>
            </a:r>
            <a:r>
              <a:rPr lang="uk-UA" dirty="0" smtClean="0"/>
              <a:t>зі США</a:t>
            </a:r>
            <a:r>
              <a:rPr lang="uk-UA" dirty="0" smtClean="0"/>
              <a:t>, ФРН, Великобританією та ін.). Провідна галузь </a:t>
            </a:r>
            <a:r>
              <a:rPr lang="uk-UA" dirty="0" smtClean="0"/>
              <a:t>промисловості —</a:t>
            </a:r>
            <a:r>
              <a:rPr lang="uk-UA" dirty="0" smtClean="0"/>
              <a:t> машинобудування.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Файл:Peugeot 308 5-Türer fron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6342"/>
            <a:ext cx="5500693" cy="3231658"/>
          </a:xfrm>
          <a:prstGeom prst="rect">
            <a:avLst/>
          </a:prstGeom>
          <a:noFill/>
        </p:spPr>
      </p:pic>
      <p:pic>
        <p:nvPicPr>
          <p:cNvPr id="84996" name="Picture 4" descr="Файл:Peugeot Bi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7004" y="0"/>
            <a:ext cx="4696996" cy="3571860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1" y="3071810"/>
            <a:ext cx="30718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dirty="0" err="1" smtClean="0"/>
              <a:t>Peugeot</a:t>
            </a:r>
            <a:r>
              <a:rPr lang="uk-UA" sz="3200" dirty="0" smtClean="0"/>
              <a:t> 308</a:t>
            </a:r>
            <a:endParaRPr lang="uk-UA" sz="32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6265904" y="3571876"/>
            <a:ext cx="2878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Peugeot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Bipper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 smtClean="0"/>
              <a:t>Peugeot</a:t>
            </a:r>
            <a:r>
              <a:rPr lang="de-DE" dirty="0" smtClean="0"/>
              <a:t> </a:t>
            </a:r>
            <a:r>
              <a:rPr lang="uk-UA" dirty="0" smtClean="0"/>
              <a:t>або </a:t>
            </a:r>
            <a:r>
              <a:rPr lang="de-DE" dirty="0" smtClean="0"/>
              <a:t>Peugeot SA ( «</a:t>
            </a:r>
            <a:r>
              <a:rPr lang="uk-UA" dirty="0" smtClean="0"/>
              <a:t>Пежо»), найбільша приватна французька автомобільна компанія, що спеціалізується на випуску легкових, спортивних і гоночних автомобілів, а також спеціальних автомобілів, мотоциклів та велосипедів, двигунів. У 1974 році об'єднується з </a:t>
            </a:r>
            <a:r>
              <a:rPr lang="de-DE" dirty="0" smtClean="0"/>
              <a:t>Peugeot-Citroën ( «</a:t>
            </a:r>
            <a:r>
              <a:rPr lang="uk-UA" dirty="0" err="1" smtClean="0"/>
              <a:t>Пежо-Сітроен</a:t>
            </a:r>
            <a:r>
              <a:rPr lang="uk-UA" dirty="0" smtClean="0"/>
              <a:t>») в єдиний концерн. Штаб-квартира розташована в Парижі.</a:t>
            </a: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Файл:Renault Fluence front 2010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1840"/>
            <a:ext cx="5143504" cy="3536159"/>
          </a:xfrm>
          <a:prstGeom prst="rect">
            <a:avLst/>
          </a:prstGeom>
          <a:noFill/>
        </p:spPr>
      </p:pic>
      <p:pic>
        <p:nvPicPr>
          <p:cNvPr id="87044" name="Picture 4" descr="Файл:Renault Koleos (seit 2008) front-1 M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503" y="0"/>
            <a:ext cx="5062497" cy="3214686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285720" y="2714620"/>
            <a:ext cx="2998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Renault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Fluence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72198" y="3214686"/>
            <a:ext cx="2803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Renault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Koleos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</TotalTime>
  <Words>186</Words>
  <Application>Microsoft Office PowerPoint</Application>
  <PresentationFormat>Екран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Ливарня</vt:lpstr>
      <vt:lpstr>Франція</vt:lpstr>
      <vt:lpstr>Слайд 2</vt:lpstr>
      <vt:lpstr>Історія країни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Париж вночі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</dc:title>
  <dc:creator>Ingwar</dc:creator>
  <cp:lastModifiedBy>Ingwar</cp:lastModifiedBy>
  <cp:revision>12</cp:revision>
  <dcterms:created xsi:type="dcterms:W3CDTF">2014-02-25T17:18:04Z</dcterms:created>
  <dcterms:modified xsi:type="dcterms:W3CDTF">2014-02-25T19:06:09Z</dcterms:modified>
</cp:coreProperties>
</file>