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0BF38E-9365-4580-9C82-6A679767DADE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654257-182C-42AD-B2C9-40AE5747600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Розм</a:t>
            </a:r>
            <a:r>
              <a:rPr lang="uk-UA" dirty="0" smtClean="0"/>
              <a:t>і</a:t>
            </a:r>
            <a:r>
              <a:rPr lang="ru-RU" dirty="0" err="1" smtClean="0"/>
              <a:t>ри</a:t>
            </a:r>
            <a:r>
              <a:rPr lang="ru-RU" dirty="0" smtClean="0"/>
              <a:t> та склад </a:t>
            </a:r>
            <a:r>
              <a:rPr lang="ru-RU" dirty="0" err="1" smtClean="0"/>
              <a:t>екосистем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екологічних пірамід: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− </a:t>
            </a:r>
            <a:r>
              <a:rPr lang="ru-RU" dirty="0" err="1" smtClean="0"/>
              <a:t>піраміда</a:t>
            </a:r>
            <a:r>
              <a:rPr lang="ru-RU" dirty="0" smtClean="0"/>
              <a:t> чисел −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на кожному </a:t>
            </a:r>
            <a:r>
              <a:rPr lang="ru-RU" dirty="0" err="1" smtClean="0"/>
              <a:t>рівні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піраміда</a:t>
            </a:r>
            <a:r>
              <a:rPr lang="ru-RU" dirty="0" smtClean="0"/>
              <a:t> </a:t>
            </a:r>
            <a:r>
              <a:rPr lang="ru-RU" dirty="0" err="1" smtClean="0"/>
              <a:t>біомаси</a:t>
            </a:r>
            <a:r>
              <a:rPr lang="ru-RU" dirty="0" smtClean="0"/>
              <a:t> −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органічної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синтезованої</a:t>
            </a:r>
            <a:r>
              <a:rPr lang="ru-RU" dirty="0" smtClean="0"/>
              <a:t> на кожному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піраміда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− величина потоку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Піраміда чисел:</a:t>
            </a:r>
            <a:endParaRPr lang="ru-RU" dirty="0"/>
          </a:p>
        </p:txBody>
      </p:sp>
      <p:pic>
        <p:nvPicPr>
          <p:cNvPr id="4" name="Содержимое 3" descr="400px-Piramida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2285992"/>
            <a:ext cx="7670035" cy="24352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Піраміда біомаси:</a:t>
            </a:r>
            <a:endParaRPr lang="ru-RU" dirty="0"/>
          </a:p>
        </p:txBody>
      </p:sp>
      <p:pic>
        <p:nvPicPr>
          <p:cNvPr id="4" name="Содержимое 3" descr="350px-EcoPyramid-uk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008144" cy="41713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5695545" cy="44545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Піраміда енергії:</a:t>
            </a:r>
            <a:endParaRPr lang="ru-RU" dirty="0"/>
          </a:p>
        </p:txBody>
      </p:sp>
      <p:pic>
        <p:nvPicPr>
          <p:cNvPr id="4" name="Содержимое 3" descr="Piramida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714620"/>
            <a:ext cx="8715404" cy="15366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Дякую </a:t>
            </a:r>
            <a:r>
              <a:rPr lang="uk-UA" smtClean="0"/>
              <a:t>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Екосистеми: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Екосистема лісу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Екосистема моря</a:t>
            </a:r>
            <a:endParaRPr lang="ru-RU" dirty="0"/>
          </a:p>
        </p:txBody>
      </p:sp>
      <p:pic>
        <p:nvPicPr>
          <p:cNvPr id="7" name="Содержимое 6" descr="Marine-ecosystem_full_siz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54563" y="2428868"/>
            <a:ext cx="4789437" cy="3189821"/>
          </a:xfrm>
        </p:spPr>
      </p:pic>
      <p:pic>
        <p:nvPicPr>
          <p:cNvPr id="8" name="Содержимое 7" descr="pages-VS0WqhVTa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34" y="2497910"/>
            <a:ext cx="3500462" cy="3191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005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4092568" cy="3176499"/>
          </a:xfrm>
        </p:spPr>
      </p:pic>
      <p:pic>
        <p:nvPicPr>
          <p:cNvPr id="5" name="Рисунок 4" descr="biosfer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14554"/>
            <a:ext cx="4359240" cy="4023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90600"/>
          </a:xfrm>
        </p:spPr>
        <p:txBody>
          <a:bodyPr>
            <a:no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екосистеми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937760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Мікроекосистеми</a:t>
            </a:r>
            <a:r>
              <a:rPr lang="uk-UA" sz="2800" dirty="0" smtClean="0"/>
              <a:t>,</a:t>
            </a:r>
          </a:p>
          <a:p>
            <a:r>
              <a:rPr lang="uk-UA" sz="2800" dirty="0" err="1" smtClean="0"/>
              <a:t>Мезоекосистеми</a:t>
            </a:r>
            <a:r>
              <a:rPr lang="uk-UA" sz="2800" dirty="0" smtClean="0"/>
              <a:t>,</a:t>
            </a:r>
          </a:p>
          <a:p>
            <a:r>
              <a:rPr lang="uk-UA" sz="2800" dirty="0" err="1" smtClean="0"/>
              <a:t>Макроекосистеми</a:t>
            </a:r>
            <a:r>
              <a:rPr lang="uk-UA" sz="2800" dirty="0" smtClean="0"/>
              <a:t>,</a:t>
            </a:r>
          </a:p>
          <a:p>
            <a:r>
              <a:rPr lang="uk-UA" sz="2800" dirty="0" smtClean="0"/>
              <a:t>Глобальна екосистема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ummer-phot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Компоненти біосистеми з біологічної точки зору: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Неорганічні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endParaRPr lang="ru-RU" dirty="0" smtClean="0"/>
          </a:p>
          <a:p>
            <a:r>
              <a:rPr lang="uk-UA" dirty="0" smtClean="0"/>
              <a:t>Органічні сполуки</a:t>
            </a:r>
          </a:p>
          <a:p>
            <a:r>
              <a:rPr lang="ru-RU" dirty="0" err="1" smtClean="0"/>
              <a:t>Повітряне</a:t>
            </a:r>
            <a:r>
              <a:rPr lang="ru-RU" dirty="0" smtClean="0"/>
              <a:t>, </a:t>
            </a:r>
            <a:r>
              <a:rPr lang="ru-RU" dirty="0" err="1" smtClean="0"/>
              <a:t>водне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субстрактне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Продуценти</a:t>
            </a:r>
            <a:r>
              <a:rPr lang="ru-RU" dirty="0" smtClean="0"/>
              <a:t> та </a:t>
            </a:r>
            <a:r>
              <a:rPr lang="ru-RU" dirty="0" err="1" smtClean="0"/>
              <a:t>макроконсументи</a:t>
            </a:r>
            <a:endParaRPr lang="ru-RU" dirty="0" smtClean="0"/>
          </a:p>
          <a:p>
            <a:r>
              <a:rPr lang="ru-RU" dirty="0" err="1" smtClean="0"/>
              <a:t>Мікроконсументи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редуценти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Компоненти екосистеми з функціональної точки зору: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Потоки </a:t>
            </a:r>
            <a:r>
              <a:rPr lang="ru-RU" dirty="0" err="1" smtClean="0"/>
              <a:t>енергії</a:t>
            </a:r>
            <a:endParaRPr lang="ru-RU" dirty="0" smtClean="0"/>
          </a:p>
          <a:p>
            <a:r>
              <a:rPr lang="ru-RU" dirty="0" err="1" smtClean="0"/>
              <a:t>Кругообіги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endParaRPr lang="ru-RU" dirty="0" smtClean="0"/>
          </a:p>
          <a:p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endParaRPr lang="ru-RU" dirty="0" smtClean="0"/>
          </a:p>
          <a:p>
            <a:r>
              <a:rPr lang="ru-RU" dirty="0" err="1" smtClean="0"/>
              <a:t>Керуючі</a:t>
            </a:r>
            <a:r>
              <a:rPr lang="ru-RU" dirty="0" smtClean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 </a:t>
            </a:r>
            <a:r>
              <a:rPr lang="ru-RU" dirty="0" err="1" smtClean="0"/>
              <a:t>зворотних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endParaRPr lang="ru-RU" dirty="0" smtClean="0"/>
          </a:p>
          <a:p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smtClean="0"/>
              <a:t>потоки.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членами </a:t>
            </a:r>
            <a:r>
              <a:rPr lang="ru-RU" dirty="0" err="1" smtClean="0"/>
              <a:t>екосистеми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формулою:</a:t>
            </a:r>
            <a:endParaRPr lang="ru-RU" dirty="0"/>
          </a:p>
        </p:txBody>
      </p:sp>
      <p:pic>
        <p:nvPicPr>
          <p:cNvPr id="6" name="Содержимое 5" descr="image0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8887331" cy="1325568"/>
          </a:xfrm>
        </p:spPr>
      </p:pic>
      <p:sp>
        <p:nvSpPr>
          <p:cNvPr id="8" name="TextBox 7"/>
          <p:cNvSpPr txBox="1"/>
          <p:nvPr/>
        </p:nvSpPr>
        <p:spPr>
          <a:xfrm>
            <a:off x="1142976" y="3929066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 - число </a:t>
            </a:r>
            <a:r>
              <a:rPr lang="ru-RU" sz="2800" dirty="0" err="1"/>
              <a:t>зв'язків</a:t>
            </a:r>
            <a:r>
              <a:rPr lang="ru-RU" sz="2800" dirty="0" smtClean="0"/>
              <a:t>,</a:t>
            </a:r>
          </a:p>
          <a:p>
            <a:r>
              <a:rPr lang="en-US" sz="2800" dirty="0" smtClean="0"/>
              <a:t>N – </a:t>
            </a:r>
            <a:r>
              <a:rPr lang="uk-UA" sz="2800" dirty="0" smtClean="0"/>
              <a:t>число видів у екосистемі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oral_reef_in_Ras_Muhammad_nature_park_(Iolanda_reef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</TotalTime>
  <Words>143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Розміри та склад екосистем </vt:lpstr>
      <vt:lpstr>Екосистеми:</vt:lpstr>
      <vt:lpstr>Слайд 3</vt:lpstr>
      <vt:lpstr>За розмірами розрізняють екосистеми:</vt:lpstr>
      <vt:lpstr>Слайд 5</vt:lpstr>
      <vt:lpstr>Компоненти біосистеми з біологічної точки зору:</vt:lpstr>
      <vt:lpstr>Компоненти екосистеми з функціональної точки зору:</vt:lpstr>
      <vt:lpstr>Кількість можливих зв'язків між членами екосистеми визначається за формулою:</vt:lpstr>
      <vt:lpstr>Слайд 9</vt:lpstr>
      <vt:lpstr>Типи екологічних пірамід:</vt:lpstr>
      <vt:lpstr>Піраміда чисел:</vt:lpstr>
      <vt:lpstr>Піраміда біомаси:</vt:lpstr>
      <vt:lpstr>Слайд 13</vt:lpstr>
      <vt:lpstr>Піраміда енергії: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Розміри та склад екосистем</dc:title>
  <dc:creator>карина</dc:creator>
  <cp:lastModifiedBy>карина</cp:lastModifiedBy>
  <cp:revision>4</cp:revision>
  <dcterms:created xsi:type="dcterms:W3CDTF">2013-12-24T14:32:55Z</dcterms:created>
  <dcterms:modified xsi:type="dcterms:W3CDTF">2013-12-24T15:04:09Z</dcterms:modified>
</cp:coreProperties>
</file>