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3B352-DD17-4E99-8C5A-5B179C1941F0}" type="datetimeFigureOut">
              <a:rPr lang="uk-UA" smtClean="0"/>
              <a:t>12.12.2013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55094-97FA-41C7-A6B9-A3D71F0CB2AF}" type="slidenum">
              <a:rPr lang="uk-UA" smtClean="0"/>
              <a:t>‹#›</a:t>
            </a:fld>
            <a:endParaRPr lang="uk-UA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3B352-DD17-4E99-8C5A-5B179C1941F0}" type="datetimeFigureOut">
              <a:rPr lang="uk-UA" smtClean="0"/>
              <a:t>12.12.2013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55094-97FA-41C7-A6B9-A3D71F0CB2A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3B352-DD17-4E99-8C5A-5B179C1941F0}" type="datetimeFigureOut">
              <a:rPr lang="uk-UA" smtClean="0"/>
              <a:t>12.12.2013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55094-97FA-41C7-A6B9-A3D71F0CB2A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3B352-DD17-4E99-8C5A-5B179C1941F0}" type="datetimeFigureOut">
              <a:rPr lang="uk-UA" smtClean="0"/>
              <a:t>12.12.2013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55094-97FA-41C7-A6B9-A3D71F0CB2A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3B352-DD17-4E99-8C5A-5B179C1941F0}" type="datetimeFigureOut">
              <a:rPr lang="uk-UA" smtClean="0"/>
              <a:t>12.12.2013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AF55094-97FA-41C7-A6B9-A3D71F0CB2AF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3B352-DD17-4E99-8C5A-5B179C1941F0}" type="datetimeFigureOut">
              <a:rPr lang="uk-UA" smtClean="0"/>
              <a:t>12.12.2013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55094-97FA-41C7-A6B9-A3D71F0CB2A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3B352-DD17-4E99-8C5A-5B179C1941F0}" type="datetimeFigureOut">
              <a:rPr lang="uk-UA" smtClean="0"/>
              <a:t>12.12.2013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55094-97FA-41C7-A6B9-A3D71F0CB2A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3B352-DD17-4E99-8C5A-5B179C1941F0}" type="datetimeFigureOut">
              <a:rPr lang="uk-UA" smtClean="0"/>
              <a:t>12.12.2013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55094-97FA-41C7-A6B9-A3D71F0CB2A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3B352-DD17-4E99-8C5A-5B179C1941F0}" type="datetimeFigureOut">
              <a:rPr lang="uk-UA" smtClean="0"/>
              <a:t>12.12.2013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55094-97FA-41C7-A6B9-A3D71F0CB2A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3B352-DD17-4E99-8C5A-5B179C1941F0}" type="datetimeFigureOut">
              <a:rPr lang="uk-UA" smtClean="0"/>
              <a:t>12.12.2013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55094-97FA-41C7-A6B9-A3D71F0CB2A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3B352-DD17-4E99-8C5A-5B179C1941F0}" type="datetimeFigureOut">
              <a:rPr lang="uk-UA" smtClean="0"/>
              <a:t>12.12.2013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55094-97FA-41C7-A6B9-A3D71F0CB2A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53B352-DD17-4E99-8C5A-5B179C1941F0}" type="datetimeFigureOut">
              <a:rPr lang="uk-UA" smtClean="0"/>
              <a:t>12.12.2013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AF55094-97FA-41C7-A6B9-A3D71F0CB2AF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E:\&#1047;&#1072;&#1073;&#1088;&#1091;&#1076;&#1085;&#1077;&#1085;&#1085;&#1103;%20&#1088;&#1110;&#1095;&#1082;&#1080;%20&#1057;&#1084;&#1086;&#1090;&#1088;&#1080;&#1095;.mp4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071678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Джерела </a:t>
            </a:r>
            <a:r>
              <a:rPr lang="uk-UA" dirty="0" err="1" smtClean="0"/>
              <a:t>забрудення</a:t>
            </a:r>
            <a:r>
              <a:rPr lang="uk-UA" dirty="0" smtClean="0"/>
              <a:t> в Кам’янці-Подільському</a:t>
            </a:r>
            <a:endParaRPr lang="uk-UA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868478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Кам’янець-Подільський </a:t>
            </a:r>
            <a:r>
              <a:rPr lang="uk-UA" b="1" dirty="0"/>
              <a:t>одне з найбільш екологічно чистих міст України</a:t>
            </a:r>
            <a:br>
              <a:rPr lang="uk-UA" b="1" dirty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00306"/>
            <a:ext cx="8258204" cy="3625857"/>
          </a:xfrm>
        </p:spPr>
        <p:txBody>
          <a:bodyPr>
            <a:normAutofit fontScale="77500" lnSpcReduction="20000"/>
          </a:bodyPr>
          <a:lstStyle/>
          <a:p>
            <a:r>
              <a:rPr lang="uk-UA" dirty="0"/>
              <a:t>Як свідчать рейтинг, підготовлений журналом Фокус, найкраще екологічний стан у міст Ірпінь (Київська обл. ), Євпаторія (Крим), Буча (Київська обл. ), Трускавець (Львівська обл. ) та Кам'янець-Подільський (Хмельницька </a:t>
            </a:r>
            <a:r>
              <a:rPr lang="uk-UA" dirty="0" err="1"/>
              <a:t>обл</a:t>
            </a:r>
            <a:r>
              <a:rPr lang="uk-UA" dirty="0"/>
              <a:t>). Даний індекс отриманий на підставі експертної оцінки, проведеної Київським </a:t>
            </a:r>
            <a:r>
              <a:rPr lang="uk-UA" dirty="0" err="1"/>
              <a:t>еколого-культурним</a:t>
            </a:r>
            <a:r>
              <a:rPr lang="uk-UA" dirty="0"/>
              <a:t> центром. Він включає в себе: місце розташування міста; «функціональне» призначення, види виробництва; джерела забруднення навколишнього середовища, рівень забруднення за видами середовища (вода, повітря, </a:t>
            </a:r>
            <a:r>
              <a:rPr lang="uk-UA" dirty="0" err="1"/>
              <a:t>грунти</a:t>
            </a:r>
            <a:r>
              <a:rPr lang="uk-UA" dirty="0"/>
              <a:t>); види і рівень небезпеки забруднення; транспортне навантаження, а також інші специфічні фактори.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214422"/>
            <a:ext cx="8229600" cy="4071966"/>
          </a:xfrm>
        </p:spPr>
        <p:txBody>
          <a:bodyPr>
            <a:normAutofit/>
          </a:bodyPr>
          <a:lstStyle/>
          <a:p>
            <a:r>
              <a:rPr lang="uk-UA" dirty="0" smtClean="0"/>
              <a:t>Але в одного з екологічно найчистіших міст України також є багато джерел забруднення, і нам потрібно з цим боротися!</a:t>
            </a:r>
            <a:endParaRPr lang="uk-UA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214290"/>
            <a:ext cx="7786742" cy="6385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6" name="Забруднення річки Смотрич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-17860"/>
            <a:ext cx="9144000" cy="6858001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</TotalTime>
  <Words>128</Words>
  <Application>Microsoft Office PowerPoint</Application>
  <PresentationFormat>Экран (4:3)</PresentationFormat>
  <Paragraphs>4</Paragraphs>
  <Slides>7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Джерела забрудення в Кам’янці-Подільському</vt:lpstr>
      <vt:lpstr> Кам’янець-Подільський одне з найбільш екологічно чистих міст України </vt:lpstr>
      <vt:lpstr>Але в одного з екологічно найчистіших міст України також є багато джерел забруднення, і нам потрібно з цим боротися!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Джерела забрудення в Кам’янці-Подільському</dc:title>
  <dc:creator>Пончик</dc:creator>
  <cp:lastModifiedBy>Пончик</cp:lastModifiedBy>
  <cp:revision>3</cp:revision>
  <dcterms:created xsi:type="dcterms:W3CDTF">2013-12-12T18:44:21Z</dcterms:created>
  <dcterms:modified xsi:type="dcterms:W3CDTF">2013-12-12T19:05:11Z</dcterms:modified>
</cp:coreProperties>
</file>