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2" r:id="rId4"/>
    <p:sldId id="263" r:id="rId5"/>
    <p:sldId id="264" r:id="rId6"/>
    <p:sldId id="265" r:id="rId7"/>
    <p:sldId id="270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97" autoAdjust="0"/>
  </p:normalViewPr>
  <p:slideViewPr>
    <p:cSldViewPr>
      <p:cViewPr varScale="1">
        <p:scale>
          <a:sx n="100" d="100"/>
          <a:sy n="100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A3696-760B-400A-87E4-2EAD654F702D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43A5-5131-4977-98FF-802ABB15C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43A5-5131-4977-98FF-802ABB15CEC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598-8C11-4ECE-9CD5-6311044F4F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EF6D-2964-49BA-A2B4-FBAEE6A982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9D%D1%96%D0%BC%D0%B5%D1%87%D1%87%D0%B8%D0%BD%D0%B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i="1" u="sng" dirty="0" smtClean="0"/>
              <a:t>Федеративна Республ</a:t>
            </a:r>
            <a:r>
              <a:rPr lang="uk-UA" sz="4000" i="1" u="sng" dirty="0" smtClean="0"/>
              <a:t>іка Німеччина</a:t>
            </a:r>
            <a:endParaRPr lang="ru-RU" sz="4000" i="1" u="sng" dirty="0"/>
          </a:p>
        </p:txBody>
      </p:sp>
      <p:pic>
        <p:nvPicPr>
          <p:cNvPr id="4" name="Содержимое 3" descr="800px-Flag_of_Germany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Виконаний у готичному стилі  Кельнський собор був найвідомішим символом Кельна протягом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багатьох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століть. Будівництво собору розпочалося у 1248 році і тривало з частими перервами, тому було завершено через 600 років. Він присвячений святим Петру і Марії і є резиденцією католицького архієпископа Кельна.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leks\Desktop\ysvtxxbyf\different6-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504160" cy="3672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Казковий замок Нойшванштайн розташований на пагорбі біля Фюссен в південно-західній Баварії. Він був натхненням для казки «Спляча красуня». Замок був побудований за замовленням короля Людвіга II Баварського.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Aleks\Desktop\ysvtxxbyf\2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960440" cy="3217858"/>
          </a:xfrm>
          <a:prstGeom prst="rect">
            <a:avLst/>
          </a:prstGeom>
          <a:noFill/>
        </p:spPr>
      </p:pic>
      <p:pic>
        <p:nvPicPr>
          <p:cNvPr id="25603" name="Picture 3" descr="C:\Users\Aleks\Desktop\ysvtxxbyf\20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223370" cy="2687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785203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Загальні відомості</a:t>
            </a:r>
            <a:endParaRPr lang="ru-RU" sz="1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Площа-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357  тис. км²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Населення-</a:t>
            </a:r>
            <a:r>
              <a:rPr kumimoji="0" lang="ru-RU" sz="14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81, 1 млн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осіб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Столиця-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Берл</a:t>
            </a:r>
            <a:r>
              <a:rPr lang="uk-UA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</a:t>
            </a:r>
            <a:r>
              <a:rPr kumimoji="0" lang="uk-UA" sz="140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3, 4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млн осіб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Офіційна мова- </a:t>
            </a:r>
            <a:r>
              <a:rPr kumimoji="0" lang="uk-UA" sz="14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німецька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 устрій- </a:t>
            </a:r>
            <a:r>
              <a:rPr lang="uk-UA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парламентська республіка, федеративна держава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 території-</a:t>
            </a:r>
            <a:r>
              <a:rPr lang="uk-UA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федеральних земель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 країни в світі- </a:t>
            </a:r>
            <a:r>
              <a:rPr lang="uk-UA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країна “ Великої </a:t>
            </a:r>
            <a:r>
              <a:rPr lang="uk-UA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Вісімки”</a:t>
            </a:r>
            <a:r>
              <a:rPr lang="uk-UA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член ООН, ЄС, НАТО</a:t>
            </a:r>
            <a:endParaRPr kumimoji="0" lang="uk-UA" sz="14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Релігія- </a:t>
            </a:r>
            <a:r>
              <a:rPr lang="uk-UA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християнство ( протестантизм 45%, католицизм 37%)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Зовнішня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торгівля-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експорт: 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автомобілі, судна, верстати, електротехніка, електроніка, метали, хімікати, пиво, фарфор, музичні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інструмерти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, харчі;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імпорт: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машини та обладнання, транспортні засоби, продовольчі товари, текстиль, кольорові метали</a:t>
            </a:r>
            <a:endParaRPr lang="uk-UA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Грошова</a:t>
            </a:r>
            <a:r>
              <a:rPr kumimoji="0" lang="uk-UA" sz="14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одиниця- </a:t>
            </a:r>
            <a:r>
              <a:rPr kumimoji="0" lang="uk-UA" sz="140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євро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sz="140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5" name="AutoShape 3" descr="http://photo.kuda.ua/wp-content/images/germany/D4EEF2EEE3F0E0F4E8FF20C3E5F0ECE0EDE8E82E20C3E5E9E4E5EBFCE1E5F0E3202D20EAEEEBFBE1E5EBFC20EDE5ECE5F6EAEEE3EE20F0EEECE0EDF2E8E7ECE02E20C2E8E420F1EE20F1F2EEF0EEEDFB20E7E0ECEA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D:\OBRAZI_CD\D4EEF2EEE3F0E0F4E8FF20C3E5F0ECE0EDE8E82E20C3E5E9E4E5EBFCE1E5F0E3202D20EAEEEBFBE1E5EBFC20EDE5ECE5F6EAEEE3EE20F0EEECE0EDF2E8E7ECE02E20C2E8E420F1EE20F1F2EEF0EEEDFB20E7E0ECEA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386867" cy="2544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Природні умови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помірний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 помірно теплим літом і м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якою зимою та достатньою кількістю опадів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Чверть поверхні країни покрита лісами на гірських масивах та височинах. Рельєф країни є переважно рівнинним: на півночі — низовини (Північнонімецька низовина), у центральній частині — височини і масиви старих зруйнованих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гір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на півдні - плоскогір'я (Баварські Альпи, Баварське плато). Основні корисні копалини — кам'яне і буре вугілля, калійна і кам'яна солі, гіпс, польовий шпат, крейда, графіт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leks\Desktop\ysvtxxbyf\1171988722_bavarskieal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3840088" cy="2910067"/>
          </a:xfrm>
          <a:prstGeom prst="rect">
            <a:avLst/>
          </a:prstGeom>
          <a:noFill/>
        </p:spPr>
      </p:pic>
      <p:pic>
        <p:nvPicPr>
          <p:cNvPr id="18435" name="Picture 3" descr="C:\Users\Aleks\Desktop\ysvtxxbyf\nature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84042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 кількістю населення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Німеччина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посідає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перше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місце в Європі. Середня густота населення— 230 осіб/км².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Але, Німеччина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має певні демографічні проблеми.  Починаючи із 70-х років XX ст., смертність у країні переважає над народжуваністю. Депопуляції населення вдається уникнути завдяки постійному притоку іммігрантів. 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leks\Desktop\ysvtxxbyf\130617283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4228806" cy="3168352"/>
          </a:xfrm>
          <a:prstGeom prst="rect">
            <a:avLst/>
          </a:prstGeom>
          <a:noFill/>
        </p:spPr>
      </p:pic>
      <p:pic>
        <p:nvPicPr>
          <p:cNvPr id="19459" name="Picture 3" descr="C:\Users\Aleks\Desktop\ysvtxxbyf\ffm_fressg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37112"/>
            <a:ext cx="2808312" cy="2171762"/>
          </a:xfrm>
          <a:prstGeom prst="rect">
            <a:avLst/>
          </a:prstGeom>
          <a:noFill/>
        </p:spPr>
      </p:pic>
      <p:pic>
        <p:nvPicPr>
          <p:cNvPr id="19461" name="Picture 5" descr="C:\Users\Aleks\Desktop\ysvtxxbyf\32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60848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2" tooltip="Німеччина"/>
              </a:rPr>
              <a:t/>
            </a:r>
            <a:b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2" tooltip="Німеччина"/>
              </a:rPr>
            </a:b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2" tooltip="Німеччина"/>
              </a:rPr>
              <a:t/>
            </a:r>
            <a:b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2" tooltip="Німеччина"/>
              </a:rPr>
            </a:b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Економіка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2" tooltip="Німеччина"/>
              </a:rPr>
              <a:t/>
            </a:r>
            <a:b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2" tooltip="Німеччина"/>
              </a:rPr>
            </a:b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2" tooltip="Німеччина"/>
              </a:rPr>
              <a:t/>
            </a:r>
            <a:br>
              <a:rPr lang="ru-RU" sz="1400" i="1" u="sng" dirty="0" smtClean="0">
                <a:latin typeface="Times New Roman" pitchFamily="18" charset="0"/>
                <a:cs typeface="Times New Roman" pitchFamily="18" charset="0"/>
                <a:hlinkClick r:id="rId2" tooltip="Німеччина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Німеччина — провідна економічна держава Європи. За абсолютною величиною валового внутрішнього продукту (ВВП)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Німеччина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займа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є третє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місце у світі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услід за США і Японією. Провідне місце в економіці займає гірнича, металургійна, хімічна, машинобудівна, харчова, суднобудівна, текстильна, нафтопереробна  промисловість.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leks\Desktop\ysvtxxbyf\53272_9c6455a7516aee7baa1f91a362f9876a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3339372" cy="2160240"/>
          </a:xfrm>
          <a:prstGeom prst="rect">
            <a:avLst/>
          </a:prstGeom>
          <a:noFill/>
        </p:spPr>
      </p:pic>
      <p:pic>
        <p:nvPicPr>
          <p:cNvPr id="20483" name="Picture 3" descr="C:\Users\Aleks\Desktop\ysvtxxbyf\c2RlbGFub3VuYXMucnUvdXBsb2Fkcy82LzkvNjk0MTM0MjQ2MzIzMS5qcGV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632" y="2708920"/>
            <a:ext cx="460379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Машинобудування</a:t>
            </a:r>
            <a:b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Однією з опор економіки ФРН є багатогалузеве машинобудування. Воно вважається галуззю промисловості країни з найбільшим числом підприємств. Виробляють важкі металоємні машини, крани, мости, гірничошахтне і енергетичне обладнання, важку електротехніку, а також обладнання для металургійних заводів.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Автомобілебудування відноситься до числа найбільш розвинених галузей промисловості ФРН, посідаючи перше місце (близько 14%) у сумарному обороті галузей промисловості країни  і одну п'яту частину обсягу обороту за кордоном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leks\Desktop\ysvtxxbyf\87871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2945904" cy="1962709"/>
          </a:xfrm>
          <a:prstGeom prst="rect">
            <a:avLst/>
          </a:prstGeom>
          <a:noFill/>
        </p:spPr>
      </p:pic>
      <p:pic>
        <p:nvPicPr>
          <p:cNvPr id="21507" name="Picture 3" descr="C:\Users\Aleks\Desktop\ysvtxxbyf\ford-fab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2966236" cy="1966642"/>
          </a:xfrm>
          <a:prstGeom prst="rect">
            <a:avLst/>
          </a:prstGeom>
          <a:noFill/>
        </p:spPr>
      </p:pic>
      <p:pic>
        <p:nvPicPr>
          <p:cNvPr id="21508" name="Picture 4" descr="C:\Users\Aleks\Desktop\ysvtxxbyf\img243115_3-7_Avtomobilniy_ryi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97152"/>
            <a:ext cx="3004683" cy="1934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400" i="1" dirty="0" smtClean="0"/>
              <a:t>В Німеччині випускають такі марки автомобілів: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Mercedes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BMW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Audi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Volkswagen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Opel,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Porsche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та інші.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 smtClean="0"/>
              <a:t>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ru-RU" sz="1400" i="1" dirty="0"/>
          </a:p>
        </p:txBody>
      </p:sp>
      <p:pic>
        <p:nvPicPr>
          <p:cNvPr id="1026" name="Picture 2" descr="C:\Users\Aleks\Desktop\ysvtxxbyf\gis25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1512168" cy="1512168"/>
          </a:xfrm>
          <a:prstGeom prst="rect">
            <a:avLst/>
          </a:prstGeom>
          <a:noFill/>
        </p:spPr>
      </p:pic>
      <p:pic>
        <p:nvPicPr>
          <p:cNvPr id="1027" name="Picture 3" descr="C:\Users\Aleks\Desktop\ysvtxxbyf\white_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8"/>
            <a:ext cx="1656184" cy="1656184"/>
          </a:xfrm>
          <a:prstGeom prst="rect">
            <a:avLst/>
          </a:prstGeom>
          <a:noFill/>
        </p:spPr>
      </p:pic>
      <p:pic>
        <p:nvPicPr>
          <p:cNvPr id="1028" name="Picture 4" descr="C:\Users\Aleks\Desktop\ysvtxxbyf\201452.14505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2400266" cy="1440160"/>
          </a:xfrm>
          <a:prstGeom prst="rect">
            <a:avLst/>
          </a:prstGeom>
          <a:noFill/>
        </p:spPr>
      </p:pic>
      <p:pic>
        <p:nvPicPr>
          <p:cNvPr id="1029" name="Picture 5" descr="C:\Users\Aleks\Desktop\ysvtxxbyf\2778_640x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9744" y="1268760"/>
            <a:ext cx="2304256" cy="1728192"/>
          </a:xfrm>
          <a:prstGeom prst="rect">
            <a:avLst/>
          </a:prstGeom>
          <a:noFill/>
        </p:spPr>
      </p:pic>
      <p:pic>
        <p:nvPicPr>
          <p:cNvPr id="1030" name="Picture 6" descr="C:\Users\Aleks\Desktop\ysvtxxbyf\ampnet_photo_20090908_0003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573016"/>
            <a:ext cx="1872208" cy="2254291"/>
          </a:xfrm>
          <a:prstGeom prst="rect">
            <a:avLst/>
          </a:prstGeom>
          <a:noFill/>
        </p:spPr>
      </p:pic>
      <p:pic>
        <p:nvPicPr>
          <p:cNvPr id="1031" name="Picture 7" descr="C:\Users\Aleks\Desktop\ysvtxxbyf\PORSCH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861048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Визначні пам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ятки Німеччини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Візитною карткою Берліна є величні Бранденбурзькі ворота (1788-1791 рр.)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з часу будівництва були головним символом Берліна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. Будівництво грандіозної споруди висотою в 20 метрів тривало 3 роки. Тоді вони стали першим архітектурним об'єктом 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іста в стилі класицизму.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Aleks\Desktop\ysvtxxbyf\576px-Bundesarchiv_B_145_Bild-047269,_Berlin,_Brandenburger_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877613" cy="4032448"/>
          </a:xfrm>
          <a:prstGeom prst="rect">
            <a:avLst/>
          </a:prstGeom>
          <a:noFill/>
        </p:spPr>
      </p:pic>
      <p:pic>
        <p:nvPicPr>
          <p:cNvPr id="22531" name="Picture 3" descr="C:\Users\Aleks\Desktop\ysvtxxbyf\800px-BrandenburgerTorG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406887" cy="293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Однією з найвідоміших визначних пам'яток Німеччини є гірськолижний курорт Гарміш-Партенкірхен в Німецьких Альпах. Чудовий мікроклімат,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захоплюючі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пейзажі, чистісінька екологія - неможливо передати на словах чарівність цього місця, його треба побачити. Відмінно розвинена інфраструктура і сучасні гірськолижні траси різного рівня складності роблять курорт привабливим для великого числа любителів зимового спорту.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Aleks\Desktop\ysvtxxbyf\2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65104"/>
            <a:ext cx="2592288" cy="1944216"/>
          </a:xfrm>
          <a:prstGeom prst="rect">
            <a:avLst/>
          </a:prstGeom>
          <a:noFill/>
        </p:spPr>
      </p:pic>
      <p:pic>
        <p:nvPicPr>
          <p:cNvPr id="23555" name="Picture 3" descr="C:\Users\Aleks\Desktop\ysvtxxbyf\b6ca0f7cfd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88840"/>
            <a:ext cx="3131840" cy="2089525"/>
          </a:xfrm>
          <a:prstGeom prst="rect">
            <a:avLst/>
          </a:prstGeom>
          <a:noFill/>
        </p:spPr>
      </p:pic>
      <p:pic>
        <p:nvPicPr>
          <p:cNvPr id="23556" name="Picture 4" descr="C:\Users\Aleks\Desktop\ysvtxxbyf\9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88840"/>
            <a:ext cx="3024336" cy="209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133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Федеративна Республіка Німеччина</vt:lpstr>
      <vt:lpstr>Слайд 2</vt:lpstr>
      <vt:lpstr> Природні умови   Клімат— помірний, з помірно теплим літом і м'якою зимою та достатньою кількістю опадів. Чверть поверхні країни покрита лісами на гірських масивах та височинах. Рельєф країни є переважно рівнинним: на півночі — низовини (Північнонімецька низовина), у центральній частині — височини і масиви старих зруйнованих гір , на півдні - плоскогір'я (Баварські Альпи, Баварське плато). Основні корисні копалини — кам'яне і буре вугілля, калійна і кам'яна солі, гіпс, польовий шпат, крейда, графіт.   </vt:lpstr>
      <vt:lpstr> Населення  За кількістю населення Німеччина посідає перше місце в Європі. Середня густота населення— 230 осіб/км². Але, Німеччина має певні демографічні проблеми.  Починаючи із 70-х років XX ст., смертність у країні переважає над народжуваністю. Депопуляції населення вдається уникнути завдяки постійному притоку іммігрантів.  </vt:lpstr>
      <vt:lpstr>    Економіка   Німеччина — провідна економічна держава Європи. За абсолютною величиною валового внутрішнього продукту (ВВП) Німеччина займає третє місце у світі, услід за США і Японією. Провідне місце в економіці займає гірнича, металургійна, хімічна, машинобудівна, харчова, суднобудівна, текстильна, нафтопереробна  промисловість. </vt:lpstr>
      <vt:lpstr>      Машинобудування  Однією з опор економіки ФРН є багатогалузеве машинобудування. Воно вважається галуззю промисловості країни з найбільшим числом підприємств. Виробляють важкі металоємні машини, крани, мости, гірничошахтне і енергетичне обладнання, важку електротехніку, а також обладнання для металургійних заводів. Автомобілебудування відноситься до числа найбільш розвинених галузей промисловості ФРН, посідаючи перше місце (близько 14%) у сумарному обороті галузей промисловості країни  і одну п'яту частину обсягу обороту за кордоном. </vt:lpstr>
      <vt:lpstr>В Німеччині випускають такі марки автомобілів: Mercedes, BMW, Audi , Volkswagen , Opel, Porsche та інші.    </vt:lpstr>
      <vt:lpstr>  Визначні пам’ятки Німеччини  Візитною карткою Берліна є величні Бранденбурзькі ворота (1788-1791 рр.), з часу будівництва були головним символом Берліна. Будівництво грандіозної споруди висотою в 20 метрів тривало 3 роки. Тоді вони стали першим архітектурним об'єктом міста в стилі класицизму. </vt:lpstr>
      <vt:lpstr>    Однією з найвідоміших визначних пам'яток Німеччини є гірськолижний курорт Гарміш-Партенкірхен в Німецьких Альпах. Чудовий мікроклімат, захоплюючі пейзажі, чистісінька екологія - неможливо передати на словах чарівність цього місця, його треба побачити. Відмінно розвинена інфраструктура і сучасні гірськолижні траси різного рівня складності роблять курорт привабливим для великого числа любителів зимового спорту. </vt:lpstr>
      <vt:lpstr>    Виконаний у готичному стилі  Кельнський собор був найвідомішим символом Кельна протягом багатьох століть. Будівництво собору розпочалося у 1248 році і тривало з частими перервами, тому було завершено через 600 років. Він присвячений святим Петру і Марії і є резиденцією католицького архієпископа Кельна. </vt:lpstr>
      <vt:lpstr>  Казковий замок Нойшванштайн розташований на пагорбі біля Фюссен в південно-західній Баварії. Він був натхненням для казки «Спляча красуня». Замок був побудований за замовленням короля Людвіга II Баварського.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Федеративна Республіка Німеччина</dc:title>
  <dc:creator>Aleks</dc:creator>
  <cp:lastModifiedBy>Aleks</cp:lastModifiedBy>
  <cp:revision>26</cp:revision>
  <dcterms:created xsi:type="dcterms:W3CDTF">2013-11-09T15:56:09Z</dcterms:created>
  <dcterms:modified xsi:type="dcterms:W3CDTF">2013-11-20T18:13:01Z</dcterms:modified>
</cp:coreProperties>
</file>