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1" r:id="rId4"/>
    <p:sldId id="259" r:id="rId5"/>
    <p:sldId id="266" r:id="rId6"/>
    <p:sldId id="267" r:id="rId7"/>
    <p:sldId id="269" r:id="rId8"/>
    <p:sldId id="270" r:id="rId9"/>
    <p:sldId id="260" r:id="rId10"/>
    <p:sldId id="272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3EBD-95DE-47AB-A3C1-F33253001D57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3CF84-17C3-4DA7-8B6C-FC0338B8E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91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3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61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79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49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48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10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4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9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76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83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85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1B9E-0D2D-4BEF-B375-986065516145}" type="datetimeFigureOut">
              <a:rPr lang="uk-UA" smtClean="0"/>
              <a:t>17.03.2013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CA66-927F-4E6E-A614-40F059C0CE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9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1916831"/>
            <a:ext cx="5729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92696"/>
            <a:ext cx="68644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Канада</a:t>
            </a:r>
            <a:endParaRPr lang="uk-UA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157192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Виконала: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Учениця 10-А класу</a:t>
            </a:r>
          </a:p>
          <a:p>
            <a:r>
              <a:rPr lang="uk-UA" sz="2400" b="1" i="1" dirty="0" err="1" smtClean="0">
                <a:solidFill>
                  <a:srgbClr val="002060"/>
                </a:solidFill>
              </a:rPr>
              <a:t>Сіопко</a:t>
            </a:r>
            <a:r>
              <a:rPr lang="uk-UA" sz="2400" b="1" i="1" dirty="0" smtClean="0">
                <a:solidFill>
                  <a:srgbClr val="002060"/>
                </a:solidFill>
              </a:rPr>
              <a:t> Ірина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0161"/>
            <a:ext cx="4620005" cy="34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8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95492" y="2967335"/>
            <a:ext cx="63530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</a:t>
            </a:r>
            <a:r>
              <a:rPr lang="ru-RU" sz="7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7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endParaRPr lang="ru-RU" sz="7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14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208" cy="6884377"/>
          </a:xfr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Площа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 9,97 млн. кв. км.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096344" cy="2429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01591"/>
            <a:ext cx="4304202" cy="2869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30120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Населення – 33,5 млн. чол. (2009 р.)</a:t>
            </a:r>
          </a:p>
        </p:txBody>
      </p:sp>
    </p:spTree>
    <p:extLst>
      <p:ext uri="{BB962C8B-B14F-4D97-AF65-F5344CB8AC3E}">
        <p14:creationId xmlns:p14="http://schemas.microsoft.com/office/powerpoint/2010/main" val="148250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208"/>
          </a:xfrm>
        </p:spPr>
      </p:pic>
      <p:sp>
        <p:nvSpPr>
          <p:cNvPr id="5" name="Прямоугольник 4"/>
          <p:cNvSpPr/>
          <p:nvPr/>
        </p:nvSpPr>
        <p:spPr>
          <a:xfrm>
            <a:off x="2074846" y="202223"/>
            <a:ext cx="5257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Території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28799"/>
            <a:ext cx="241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10 провінцій</a:t>
            </a:r>
          </a:p>
          <a:p>
            <a:r>
              <a:rPr lang="uk-UA" sz="2400" b="1" i="1" dirty="0" smtClean="0">
                <a:solidFill>
                  <a:srgbClr val="FF0000"/>
                </a:solidFill>
              </a:rPr>
              <a:t>3 території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96" y="1154380"/>
            <a:ext cx="4932040" cy="3082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" y="3212976"/>
            <a:ext cx="4474840" cy="33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14" y="2967363"/>
            <a:ext cx="3336052" cy="3649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0" y="142557"/>
            <a:ext cx="3875757" cy="2422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2564905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Прапор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6155286"/>
            <a:ext cx="76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Герб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4034"/>
            <a:ext cx="2541300" cy="2599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72635"/>
            <a:ext cx="3972242" cy="27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5" y="-1670"/>
            <a:ext cx="9165595" cy="6859670"/>
          </a:xfrm>
        </p:spPr>
      </p:pic>
      <p:sp>
        <p:nvSpPr>
          <p:cNvPr id="6" name="Прямоугольник 5"/>
          <p:cNvSpPr/>
          <p:nvPr/>
        </p:nvSpPr>
        <p:spPr>
          <a:xfrm>
            <a:off x="755575" y="188642"/>
            <a:ext cx="70432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Столиця</a:t>
            </a:r>
            <a:endParaRPr lang="uk-UA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4071704" cy="2474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4025655" cy="2546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03" y="1388971"/>
            <a:ext cx="3898562" cy="2413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3063"/>
            <a:ext cx="3816424" cy="2392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25659" y="2967335"/>
            <a:ext cx="48926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Оттава</a:t>
            </a:r>
            <a:endParaRPr lang="ru-RU" sz="9600" b="1" i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34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5724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Грошова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Одиниця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4" y="1124744"/>
            <a:ext cx="3962887" cy="5432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" y="1144107"/>
            <a:ext cx="2333059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1" y="2426053"/>
            <a:ext cx="3501569" cy="1582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4" y="4064248"/>
            <a:ext cx="3960440" cy="17423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07576" y="2708920"/>
            <a:ext cx="6448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Канадський</a:t>
            </a:r>
            <a:r>
              <a:rPr lang="ru-RU" sz="66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доллар</a:t>
            </a:r>
            <a:endParaRPr lang="ru-RU" sz="66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189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"/>
            <a:ext cx="9137104" cy="6858000"/>
          </a:xfrm>
        </p:spPr>
      </p:pic>
      <p:sp>
        <p:nvSpPr>
          <p:cNvPr id="13" name="Прямоугольник 12"/>
          <p:cNvSpPr/>
          <p:nvPr/>
        </p:nvSpPr>
        <p:spPr>
          <a:xfrm>
            <a:off x="2051720" y="332656"/>
            <a:ext cx="4466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міста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61" y="1423173"/>
            <a:ext cx="3615488" cy="2163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6" y="1403220"/>
            <a:ext cx="4042420" cy="220033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43808" y="2503389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Торонто</a:t>
            </a:r>
            <a:endParaRPr lang="ru-RU" sz="54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03" y="4221088"/>
            <a:ext cx="3615488" cy="24657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1" y="4165398"/>
            <a:ext cx="4132591" cy="24201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43608" y="3501008"/>
            <a:ext cx="7760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Монреаль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04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"/>
            <a:ext cx="9144000" cy="6857555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19808"/>
            <a:ext cx="79928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Офіційні</a:t>
            </a:r>
            <a:r>
              <a:rPr lang="ru-RU" sz="72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7200" b="1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мови</a:t>
            </a:r>
            <a:endParaRPr lang="ru-RU" sz="72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286540" cy="4474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3" y="1988840"/>
            <a:ext cx="4114428" cy="44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7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" y="6593"/>
            <a:ext cx="9135208" cy="6851406"/>
          </a:xfrm>
        </p:spPr>
      </p:pic>
      <p:sp>
        <p:nvSpPr>
          <p:cNvPr id="5" name="TextBox 4"/>
          <p:cNvSpPr txBox="1"/>
          <p:nvPr/>
        </p:nvSpPr>
        <p:spPr>
          <a:xfrm>
            <a:off x="251520" y="1700808"/>
            <a:ext cx="36724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Tx/>
              <a:buAutoNum type="arabicPeriod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Вихід до трьох океанів;</a:t>
            </a:r>
          </a:p>
          <a:p>
            <a:pPr eaLnBrk="0" hangingPunct="0">
              <a:buFontTx/>
              <a:buAutoNum type="arabicPeriod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90% берегів не беруть участь в господарстві країни;</a:t>
            </a:r>
          </a:p>
          <a:p>
            <a:pPr eaLnBrk="0" hangingPunct="0">
              <a:buFontTx/>
              <a:buAutoNum type="arabicPeriod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Порти Ванкувер, Монреаль;</a:t>
            </a:r>
          </a:p>
          <a:p>
            <a:pPr eaLnBrk="0" hangingPunct="0">
              <a:buFontTx/>
              <a:buAutoNum type="arabicPeriod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Кордони з США – партнером НАТО;</a:t>
            </a:r>
          </a:p>
          <a:p>
            <a:pPr eaLnBrk="0" hangingPunct="0">
              <a:buFontTx/>
              <a:buAutoNum type="arabicPeriod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Зв'язки через Великі озера та суходільними шляхами;</a:t>
            </a:r>
          </a:p>
          <a:p>
            <a:pPr eaLnBrk="0" hangingPunct="0">
              <a:buFontTx/>
              <a:buAutoNum type="arabicPeriod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Економічні зв'язки з США.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5717" y="0"/>
            <a:ext cx="52906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ЕГП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Канади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62" y="1268760"/>
            <a:ext cx="388120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5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93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15</cp:revision>
  <dcterms:created xsi:type="dcterms:W3CDTF">2013-03-16T17:38:58Z</dcterms:created>
  <dcterms:modified xsi:type="dcterms:W3CDTF">2013-03-17T19:26:14Z</dcterms:modified>
</cp:coreProperties>
</file>