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441575"/>
          </a:xfrm>
        </p:spPr>
        <p:txBody>
          <a:bodyPr/>
          <a:lstStyle/>
          <a:p>
            <a:r>
              <a:rPr lang="uk-UA" dirty="0" smtClean="0"/>
              <a:t>Культура Чорногорії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4953000" cy="6096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</a:t>
            </a:r>
            <a:r>
              <a:rPr lang="ru-RU" sz="2800" dirty="0" err="1" smtClean="0"/>
              <a:t>Чорногорії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величезний</a:t>
            </a:r>
            <a:r>
              <a:rPr lang="ru-RU" sz="2800" dirty="0" smtClean="0"/>
              <a:t> посудину, </a:t>
            </a:r>
            <a:r>
              <a:rPr lang="ru-RU" sz="2800" dirty="0" err="1" smtClean="0"/>
              <a:t>заповнений</a:t>
            </a:r>
            <a:r>
              <a:rPr lang="ru-RU" sz="2800" dirty="0" smtClean="0"/>
              <a:t> в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часи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народами </a:t>
            </a:r>
            <a:r>
              <a:rPr lang="ru-RU" sz="2800" dirty="0" err="1" smtClean="0"/>
              <a:t>своєю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творчістю</a:t>
            </a:r>
            <a:r>
              <a:rPr lang="ru-RU" sz="2800" dirty="0" smtClean="0"/>
              <a:t>, </a:t>
            </a:r>
            <a:r>
              <a:rPr lang="ru-RU" sz="2800" dirty="0" err="1" smtClean="0"/>
              <a:t>даруванням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традицією</a:t>
            </a:r>
            <a:r>
              <a:rPr lang="ru-RU" sz="2800" dirty="0" smtClean="0"/>
              <a:t>. </a:t>
            </a:r>
            <a:r>
              <a:rPr lang="ru-RU" sz="2800" dirty="0" err="1" smtClean="0"/>
              <a:t>Захід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схід</a:t>
            </a:r>
            <a:r>
              <a:rPr lang="ru-RU" sz="2800" dirty="0" smtClean="0"/>
              <a:t>, </a:t>
            </a:r>
            <a:r>
              <a:rPr lang="ru-RU" sz="2800" dirty="0" err="1" smtClean="0"/>
              <a:t>православ'я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іслам</a:t>
            </a:r>
            <a:r>
              <a:rPr lang="ru-RU" sz="2800" dirty="0" smtClean="0"/>
              <a:t>, </a:t>
            </a:r>
            <a:r>
              <a:rPr lang="ru-RU" sz="2800" dirty="0" err="1" smtClean="0"/>
              <a:t>романський</a:t>
            </a:r>
            <a:r>
              <a:rPr lang="ru-RU" sz="2800" dirty="0" smtClean="0"/>
              <a:t> стиль </a:t>
            </a:r>
            <a:r>
              <a:rPr lang="ru-RU" sz="2800" dirty="0" err="1" smtClean="0"/>
              <a:t>і</a:t>
            </a:r>
            <a:r>
              <a:rPr lang="ru-RU" sz="2800" dirty="0" smtClean="0"/>
              <a:t> готика, </a:t>
            </a:r>
            <a:r>
              <a:rPr lang="ru-RU" sz="2800" dirty="0" err="1" smtClean="0"/>
              <a:t>бароко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абстракціонізм</a:t>
            </a:r>
            <a:r>
              <a:rPr lang="ru-RU" sz="2800" dirty="0" smtClean="0"/>
              <a:t> брали </a:t>
            </a:r>
            <a:r>
              <a:rPr lang="ru-RU" sz="2800" dirty="0" err="1" smtClean="0"/>
              <a:t>активну</a:t>
            </a:r>
            <a:r>
              <a:rPr lang="ru-RU" sz="2800" dirty="0" smtClean="0"/>
              <a:t> участь у </a:t>
            </a:r>
            <a:r>
              <a:rPr lang="ru-RU" sz="2800" dirty="0" err="1" smtClean="0"/>
              <a:t>формуванні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зовнішнього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внутрішнього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вигляду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</a:t>
            </a:r>
            <a:r>
              <a:rPr lang="ru-RU" sz="2800" dirty="0" err="1" smtClean="0"/>
              <a:t>Чорногорії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6" name="Рисунок 5" descr="640px-Flag_of_Montenegro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533400"/>
            <a:ext cx="3810000" cy="1905000"/>
          </a:xfrm>
          <a:prstGeom prst="rect">
            <a:avLst/>
          </a:prstGeom>
        </p:spPr>
      </p:pic>
      <p:pic>
        <p:nvPicPr>
          <p:cNvPr id="7" name="Рисунок 6" descr="520px-Coat_of_arms_of_Montenegro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2673741"/>
            <a:ext cx="3142200" cy="361957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58975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До </a:t>
            </a:r>
            <a:r>
              <a:rPr lang="ru-RU" sz="3200" dirty="0" err="1" smtClean="0"/>
              <a:t>епохи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неоліту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відноситься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кераміка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скромним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ліпним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візерунком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розписним</a:t>
            </a:r>
            <a:r>
              <a:rPr lang="ru-RU" sz="3200" dirty="0" smtClean="0"/>
              <a:t> </a:t>
            </a:r>
            <a:r>
              <a:rPr lang="ru-RU" sz="3200" dirty="0" err="1" smtClean="0"/>
              <a:t>геометричним</a:t>
            </a:r>
            <a:r>
              <a:rPr lang="ru-RU" sz="3200" dirty="0" smtClean="0"/>
              <a:t> орнаментом , </a:t>
            </a:r>
            <a:r>
              <a:rPr lang="ru-RU" sz="3200" dirty="0" err="1" smtClean="0"/>
              <a:t>близька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пам'ятникам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Сербії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Румунії</a:t>
            </a:r>
            <a:r>
              <a:rPr lang="ru-RU" sz="3200" dirty="0" smtClean="0"/>
              <a:t> ( </a:t>
            </a:r>
            <a:r>
              <a:rPr lang="ru-RU" sz="3200" dirty="0" err="1" smtClean="0"/>
              <a:t>знахідки</a:t>
            </a:r>
            <a:r>
              <a:rPr lang="ru-RU" sz="3200" dirty="0" smtClean="0"/>
              <a:t> в </a:t>
            </a:r>
            <a:r>
              <a:rPr lang="ru-RU" sz="3200" dirty="0" err="1" smtClean="0"/>
              <a:t>Црвена</a:t>
            </a:r>
            <a:r>
              <a:rPr lang="ru-RU" sz="3200" dirty="0" smtClean="0"/>
              <a:t> - </a:t>
            </a:r>
            <a:r>
              <a:rPr lang="ru-RU" sz="3200" dirty="0" err="1" smtClean="0"/>
              <a:t>Стіні</a:t>
            </a:r>
            <a:r>
              <a:rPr lang="ru-RU" sz="3200" dirty="0" smtClean="0"/>
              <a:t> ) , до </a:t>
            </a:r>
            <a:r>
              <a:rPr lang="ru-RU" sz="3200" dirty="0" err="1" smtClean="0"/>
              <a:t>кінця</a:t>
            </a:r>
            <a:r>
              <a:rPr lang="ru-RU" sz="3200" dirty="0" smtClean="0"/>
              <a:t> </a:t>
            </a:r>
            <a:r>
              <a:rPr lang="ru-RU" sz="3200" dirty="0" err="1" smtClean="0"/>
              <a:t>епохи</a:t>
            </a:r>
            <a:r>
              <a:rPr lang="ru-RU" sz="3200" dirty="0" smtClean="0"/>
              <a:t> </a:t>
            </a:r>
            <a:r>
              <a:rPr lang="ru-RU" sz="3200" dirty="0" err="1" smtClean="0"/>
              <a:t>бронзи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початку </a:t>
            </a:r>
            <a:r>
              <a:rPr lang="ru-RU" sz="3200" dirty="0" err="1" smtClean="0"/>
              <a:t>епохи</a:t>
            </a:r>
            <a:r>
              <a:rPr lang="ru-RU" sz="3200" dirty="0" smtClean="0"/>
              <a:t> </a:t>
            </a:r>
            <a:r>
              <a:rPr lang="ru-RU" sz="3200" dirty="0" err="1" smtClean="0"/>
              <a:t>заліза</a:t>
            </a:r>
            <a:r>
              <a:rPr lang="ru-RU" sz="3200" dirty="0" smtClean="0"/>
              <a:t> - </a:t>
            </a:r>
            <a:r>
              <a:rPr lang="ru-RU" sz="3200" dirty="0" err="1" smtClean="0"/>
              <a:t>укріплені</a:t>
            </a:r>
            <a:r>
              <a:rPr lang="ru-RU" sz="3200" dirty="0" smtClean="0"/>
              <a:t> </a:t>
            </a:r>
            <a:r>
              <a:rPr lang="ru-RU" sz="3200" dirty="0" err="1" smtClean="0"/>
              <a:t>поселення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некрополі</a:t>
            </a:r>
            <a:r>
              <a:rPr lang="ru-RU" sz="3200" dirty="0" smtClean="0"/>
              <a:t> </a:t>
            </a:r>
            <a:r>
              <a:rPr lang="ru-RU" sz="3200" dirty="0" err="1" smtClean="0"/>
              <a:t>іллірійців</a:t>
            </a:r>
            <a:r>
              <a:rPr lang="ru-RU" sz="3200" dirty="0" smtClean="0"/>
              <a:t> . </a:t>
            </a:r>
            <a:endParaRPr lang="ru-RU" sz="3200" dirty="0"/>
          </a:p>
        </p:txBody>
      </p:sp>
      <p:pic>
        <p:nvPicPr>
          <p:cNvPr id="4" name="Содержимое 3" descr="HallstattFootmanwithAxeandJaveli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0" y="1210536"/>
            <a:ext cx="3244636" cy="38948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4800600" cy="612616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Художники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скульптори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Чорногорії</a:t>
            </a:r>
            <a:r>
              <a:rPr lang="ru-RU" sz="2700" dirty="0" smtClean="0"/>
              <a:t> </a:t>
            </a:r>
            <a:r>
              <a:rPr lang="ru-RU" sz="2700" dirty="0" err="1" smtClean="0"/>
              <a:t>зробили</a:t>
            </a:r>
            <a:r>
              <a:rPr lang="ru-RU" sz="2700" dirty="0" smtClean="0"/>
              <a:t> великий </a:t>
            </a:r>
            <a:r>
              <a:rPr lang="ru-RU" sz="2700" dirty="0" err="1" smtClean="0"/>
              <a:t>внесок</a:t>
            </a:r>
            <a:r>
              <a:rPr lang="ru-RU" sz="2700" dirty="0" smtClean="0"/>
              <a:t> в </a:t>
            </a:r>
            <a:r>
              <a:rPr lang="ru-RU" sz="2700" dirty="0" err="1" smtClean="0"/>
              <a:t>утвердження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чорногорської</a:t>
            </a:r>
            <a:r>
              <a:rPr lang="ru-RU" sz="2700" dirty="0" smtClean="0"/>
              <a:t> </a:t>
            </a:r>
            <a:r>
              <a:rPr lang="ru-RU" sz="2700" dirty="0" err="1" smtClean="0"/>
              <a:t>культури</a:t>
            </a:r>
            <a:r>
              <a:rPr lang="ru-RU" sz="2700" dirty="0" smtClean="0"/>
              <a:t> </a:t>
            </a:r>
            <a:r>
              <a:rPr lang="ru-RU" sz="2700" dirty="0" err="1" smtClean="0"/>
              <a:t>в</a:t>
            </a:r>
            <a:r>
              <a:rPr lang="ru-RU" sz="2700" dirty="0" smtClean="0"/>
              <a:t> </a:t>
            </a:r>
            <a:r>
              <a:rPr lang="ru-RU" sz="2700" dirty="0" err="1" smtClean="0"/>
              <a:t>світі</a:t>
            </a:r>
            <a:r>
              <a:rPr lang="ru-RU" sz="2700" dirty="0" smtClean="0"/>
              <a:t>. </a:t>
            </a:r>
            <a:r>
              <a:rPr lang="ru-RU" sz="2700" dirty="0" err="1" smtClean="0"/>
              <a:t>Залишаючись</a:t>
            </a:r>
            <a:r>
              <a:rPr lang="ru-RU" sz="2700" dirty="0" smtClean="0"/>
              <a:t> в </a:t>
            </a:r>
            <a:r>
              <a:rPr lang="ru-RU" sz="2700" dirty="0" err="1" smtClean="0"/>
              <a:t>інших</a:t>
            </a:r>
            <a:r>
              <a:rPr lang="ru-RU" sz="2700" dirty="0" smtClean="0"/>
              <a:t> </a:t>
            </a:r>
            <a:r>
              <a:rPr lang="ru-RU" sz="2700" dirty="0" err="1" smtClean="0"/>
              <a:t>частинах</a:t>
            </a:r>
            <a:r>
              <a:rPr lang="ru-RU" sz="2700" dirty="0" smtClean="0"/>
              <a:t> </a:t>
            </a:r>
            <a:r>
              <a:rPr lang="ru-RU" sz="2700" dirty="0" err="1" smtClean="0"/>
              <a:t>світу</a:t>
            </a:r>
            <a:r>
              <a:rPr lang="ru-RU" sz="2700" dirty="0" smtClean="0"/>
              <a:t> (Париж, Белград, Загреб ...), вони </a:t>
            </a:r>
            <a:r>
              <a:rPr lang="ru-RU" sz="2700" dirty="0" err="1" smtClean="0"/>
              <a:t>зайняли</a:t>
            </a:r>
            <a:r>
              <a:rPr lang="ru-RU" sz="2700" dirty="0" smtClean="0"/>
              <a:t> </a:t>
            </a:r>
            <a:r>
              <a:rPr lang="ru-RU" sz="2700" dirty="0" err="1" smtClean="0"/>
              <a:t>свої</a:t>
            </a:r>
            <a:r>
              <a:rPr lang="ru-RU" sz="2700" dirty="0" smtClean="0"/>
              <a:t> </a:t>
            </a:r>
            <a:r>
              <a:rPr lang="ru-RU" sz="2700" dirty="0" err="1" smtClean="0"/>
              <a:t>чорногорські</a:t>
            </a:r>
            <a:r>
              <a:rPr lang="ru-RU" sz="2700" dirty="0" smtClean="0"/>
              <a:t> </a:t>
            </a:r>
            <a:r>
              <a:rPr lang="ru-RU" sz="2700" dirty="0" err="1" smtClean="0"/>
              <a:t>душі</a:t>
            </a:r>
            <a:r>
              <a:rPr lang="ru-RU" sz="2700" dirty="0" smtClean="0"/>
              <a:t> роботами, </a:t>
            </a:r>
            <a:r>
              <a:rPr lang="ru-RU" sz="2700" dirty="0" err="1" smtClean="0"/>
              <a:t>присвяченими</a:t>
            </a:r>
            <a:r>
              <a:rPr lang="ru-RU" sz="2700" dirty="0" smtClean="0"/>
              <a:t> пейзажам </a:t>
            </a:r>
            <a:r>
              <a:rPr lang="ru-RU" sz="2700" dirty="0" err="1" smtClean="0"/>
              <a:t>своєї</a:t>
            </a:r>
            <a:r>
              <a:rPr lang="ru-RU" sz="2700" dirty="0" smtClean="0"/>
              <a:t> </a:t>
            </a:r>
            <a:r>
              <a:rPr lang="ru-RU" sz="2700" dirty="0" err="1" smtClean="0"/>
              <a:t>батьківщини</a:t>
            </a:r>
            <a:r>
              <a:rPr lang="ru-RU" sz="2700" dirty="0" smtClean="0"/>
              <a:t>,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тим</a:t>
            </a:r>
            <a:r>
              <a:rPr lang="ru-RU" sz="2700" dirty="0" smtClean="0"/>
              <a:t> самим показали </a:t>
            </a:r>
            <a:r>
              <a:rPr lang="ru-RU" sz="2700" dirty="0" err="1" smtClean="0"/>
              <a:t>світові</a:t>
            </a:r>
            <a:r>
              <a:rPr lang="ru-RU" sz="2700" dirty="0" smtClean="0"/>
              <a:t> </a:t>
            </a:r>
            <a:r>
              <a:rPr lang="ru-RU" sz="2700" dirty="0" err="1" smtClean="0"/>
              <a:t>її</a:t>
            </a:r>
            <a:r>
              <a:rPr lang="ru-RU" sz="2700" dirty="0" smtClean="0"/>
              <a:t> красу. За </a:t>
            </a:r>
            <a:r>
              <a:rPr lang="ru-RU" sz="2700" dirty="0" err="1" smtClean="0"/>
              <a:t>останні</a:t>
            </a:r>
            <a:r>
              <a:rPr lang="ru-RU" sz="2700" dirty="0" smtClean="0"/>
              <a:t> 15 </a:t>
            </a:r>
            <a:r>
              <a:rPr lang="ru-RU" sz="2700" dirty="0" err="1" smtClean="0"/>
              <a:t>років</a:t>
            </a:r>
            <a:r>
              <a:rPr lang="ru-RU" sz="2700" dirty="0" smtClean="0"/>
              <a:t> </a:t>
            </a:r>
            <a:r>
              <a:rPr lang="ru-RU" sz="2700" dirty="0" err="1" smtClean="0"/>
              <a:t>було</a:t>
            </a:r>
            <a:r>
              <a:rPr lang="ru-RU" sz="2700" dirty="0" smtClean="0"/>
              <a:t> </a:t>
            </a:r>
            <a:r>
              <a:rPr lang="ru-RU" sz="2700" dirty="0" err="1" smtClean="0"/>
              <a:t>відкрито</a:t>
            </a:r>
            <a:r>
              <a:rPr lang="ru-RU" sz="2700" dirty="0" smtClean="0"/>
              <a:t> факультет </a:t>
            </a:r>
            <a:r>
              <a:rPr lang="ru-RU" sz="2700" dirty="0" err="1" smtClean="0"/>
              <a:t>образотворчого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мистецтва</a:t>
            </a:r>
            <a:r>
              <a:rPr lang="ru-RU" sz="2700" dirty="0" smtClean="0"/>
              <a:t> в </a:t>
            </a:r>
            <a:r>
              <a:rPr lang="ru-RU" sz="2700" dirty="0" err="1" smtClean="0"/>
              <a:t>Цетіньє</a:t>
            </a:r>
            <a:r>
              <a:rPr lang="ru-RU" sz="2700" dirty="0" smtClean="0"/>
              <a:t>, </a:t>
            </a:r>
            <a:r>
              <a:rPr lang="ru-RU" sz="2700" dirty="0" err="1" smtClean="0"/>
              <a:t>в</a:t>
            </a:r>
            <a:r>
              <a:rPr lang="ru-RU" sz="2700" dirty="0" smtClean="0"/>
              <a:t> </a:t>
            </a:r>
            <a:r>
              <a:rPr lang="ru-RU" sz="2700" dirty="0" err="1" smtClean="0"/>
              <a:t>результаті</a:t>
            </a:r>
            <a:r>
              <a:rPr lang="ru-RU" sz="2700" dirty="0" smtClean="0"/>
              <a:t> </a:t>
            </a:r>
            <a:r>
              <a:rPr lang="ru-RU" sz="2700" dirty="0" err="1" smtClean="0"/>
              <a:t>чого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з'явилися</a:t>
            </a:r>
            <a:r>
              <a:rPr lang="ru-RU" sz="2700" dirty="0" smtClean="0"/>
              <a:t> </a:t>
            </a:r>
            <a:r>
              <a:rPr lang="ru-RU" sz="2700" dirty="0" err="1" smtClean="0"/>
              <a:t>нові</a:t>
            </a:r>
            <a:r>
              <a:rPr lang="ru-RU" sz="2700" dirty="0" smtClean="0"/>
              <a:t> </a:t>
            </a:r>
            <a:r>
              <a:rPr lang="ru-RU" sz="2700" dirty="0" err="1" smtClean="0"/>
              <a:t>хвилі</a:t>
            </a:r>
            <a:r>
              <a:rPr lang="ru-RU" sz="2700" dirty="0" smtClean="0"/>
              <a:t> </a:t>
            </a:r>
            <a:r>
              <a:rPr lang="ru-RU" sz="2700" dirty="0" err="1" smtClean="0"/>
              <a:t>талантів</a:t>
            </a: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6694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5400" y="685800"/>
            <a:ext cx="3809920" cy="2702503"/>
          </a:xfrm>
        </p:spPr>
      </p:pic>
      <p:pic>
        <p:nvPicPr>
          <p:cNvPr id="5" name="Рисунок 4" descr="img--000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789044"/>
            <a:ext cx="3865179" cy="28022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48200" cy="604996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Музика</a:t>
            </a:r>
            <a:r>
              <a:rPr lang="ru-RU" sz="2400" dirty="0" smtClean="0"/>
              <a:t> </a:t>
            </a:r>
            <a:r>
              <a:rPr lang="ru-RU" sz="2400" dirty="0" err="1" smtClean="0"/>
              <a:t>Чорногорії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не сильно </a:t>
            </a:r>
            <a:r>
              <a:rPr lang="ru-RU" sz="2400" dirty="0" err="1" smtClean="0"/>
              <a:t>розвинена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порівняно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літературою</a:t>
            </a:r>
            <a:r>
              <a:rPr lang="ru-RU" sz="2400" dirty="0" smtClean="0"/>
              <a:t> та </a:t>
            </a:r>
            <a:r>
              <a:rPr lang="ru-RU" sz="2400" dirty="0" err="1" smtClean="0"/>
              <a:t>образотворчим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мистецтвом</a:t>
            </a:r>
            <a:r>
              <a:rPr lang="ru-RU" sz="2400" dirty="0" smtClean="0"/>
              <a:t>. До </a:t>
            </a:r>
            <a:r>
              <a:rPr lang="ru-RU" sz="2400" dirty="0" err="1" smtClean="0"/>
              <a:t>кінця</a:t>
            </a:r>
            <a:r>
              <a:rPr lang="ru-RU" sz="2400" dirty="0" smtClean="0"/>
              <a:t> 19 в. в </a:t>
            </a:r>
            <a:r>
              <a:rPr lang="ru-RU" sz="2400" dirty="0" err="1" smtClean="0"/>
              <a:t>Чорногорії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народна </a:t>
            </a:r>
            <a:r>
              <a:rPr lang="ru-RU" sz="2400" dirty="0" err="1" smtClean="0"/>
              <a:t>музична</a:t>
            </a:r>
            <a:r>
              <a:rPr lang="ru-RU" sz="2400" dirty="0" smtClean="0"/>
              <a:t> культура. </a:t>
            </a:r>
            <a:r>
              <a:rPr lang="ru-RU" sz="2400" dirty="0" err="1" smtClean="0"/>
              <a:t>Збереглися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стародавні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традиції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епічних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героїчних</a:t>
            </a:r>
            <a:r>
              <a:rPr lang="ru-RU" sz="2400" dirty="0" smtClean="0"/>
              <a:t> (у </a:t>
            </a:r>
            <a:r>
              <a:rPr lang="ru-RU" sz="2400" dirty="0" err="1" smtClean="0"/>
              <a:t>супроводі</a:t>
            </a:r>
            <a:r>
              <a:rPr lang="ru-RU" sz="2400" dirty="0" smtClean="0"/>
              <a:t> народного </a:t>
            </a:r>
            <a:r>
              <a:rPr lang="ru-RU" sz="2400" dirty="0" err="1" smtClean="0"/>
              <a:t>інструмента</a:t>
            </a:r>
            <a:r>
              <a:rPr lang="ru-RU" sz="2400" dirty="0" smtClean="0"/>
              <a:t> </a:t>
            </a:r>
            <a:r>
              <a:rPr lang="ru-RU" sz="2400" dirty="0" err="1" smtClean="0"/>
              <a:t>гуслі</a:t>
            </a:r>
            <a:r>
              <a:rPr lang="ru-RU" sz="2400" dirty="0" smtClean="0"/>
              <a:t>), </a:t>
            </a:r>
            <a:r>
              <a:rPr lang="ru-RU" sz="2400" dirty="0" err="1" smtClean="0"/>
              <a:t>ліричних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обрядових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пісень</a:t>
            </a:r>
            <a:r>
              <a:rPr lang="ru-RU" sz="2400" dirty="0" smtClean="0"/>
              <a:t>. Драматичною </a:t>
            </a:r>
            <a:r>
              <a:rPr lang="ru-RU" sz="2400" dirty="0" err="1" smtClean="0"/>
              <a:t>експресією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відрізняються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обрядові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пісні-плачі</a:t>
            </a:r>
            <a:r>
              <a:rPr lang="ru-RU" sz="2400" dirty="0" smtClean="0"/>
              <a:t>, особливо </a:t>
            </a:r>
            <a:r>
              <a:rPr lang="ru-RU" sz="2400" dirty="0" err="1" smtClean="0"/>
              <a:t>жіночі</a:t>
            </a:r>
            <a:r>
              <a:rPr lang="ru-RU" sz="2400" dirty="0" smtClean="0"/>
              <a:t> - </a:t>
            </a:r>
            <a:r>
              <a:rPr lang="ru-RU" sz="2400" dirty="0" err="1" smtClean="0"/>
              <a:t>тужбаліци</a:t>
            </a:r>
            <a:r>
              <a:rPr lang="ru-RU" sz="2400" dirty="0" smtClean="0"/>
              <a:t>; </a:t>
            </a:r>
            <a:r>
              <a:rPr lang="ru-RU" sz="2400" dirty="0" err="1" smtClean="0"/>
              <a:t>поетичні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ліричні</a:t>
            </a:r>
            <a:r>
              <a:rPr lang="ru-RU" sz="2400" dirty="0" smtClean="0"/>
              <a:t> «</a:t>
            </a:r>
            <a:r>
              <a:rPr lang="ru-RU" sz="2400" dirty="0" err="1" smtClean="0"/>
              <a:t>пейзажні</a:t>
            </a:r>
            <a:r>
              <a:rPr lang="ru-RU" sz="2400" dirty="0" smtClean="0"/>
              <a:t>» (</a:t>
            </a:r>
            <a:r>
              <a:rPr lang="ru-RU" sz="2400" dirty="0" err="1" smtClean="0"/>
              <a:t>пастуші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pic>
        <p:nvPicPr>
          <p:cNvPr id="4" name="Содержимое 3" descr="6c12d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7800" y="1676400"/>
            <a:ext cx="3627761" cy="279855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4876800" cy="6202362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/>
              <a:t>Чорногорія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ряд </a:t>
            </a:r>
            <a:r>
              <a:rPr lang="ru-RU" sz="2800" dirty="0" err="1" smtClean="0"/>
              <a:t>значних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культурних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історичних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об'єктів</a:t>
            </a:r>
            <a:r>
              <a:rPr lang="ru-RU" sz="2800" dirty="0" smtClean="0"/>
              <a:t>, у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об'єкти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спадщини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бароко</a:t>
            </a:r>
            <a:r>
              <a:rPr lang="ru-RU" sz="2800" dirty="0" smtClean="0"/>
              <a:t>, </a:t>
            </a:r>
            <a:r>
              <a:rPr lang="ru-RU" sz="2800" dirty="0" err="1" smtClean="0"/>
              <a:t>романському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готичному</a:t>
            </a:r>
            <a:r>
              <a:rPr lang="ru-RU" sz="2800" dirty="0" smtClean="0"/>
              <a:t> стилях. </a:t>
            </a:r>
            <a:r>
              <a:rPr lang="ru-RU" sz="2800" dirty="0" err="1" smtClean="0"/>
              <a:t>Чорногорські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прибережні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регіони</a:t>
            </a:r>
            <a:r>
              <a:rPr lang="ru-RU" sz="2800" dirty="0" smtClean="0"/>
              <a:t> особливо добре </a:t>
            </a:r>
            <a:r>
              <a:rPr lang="ru-RU" sz="2800" dirty="0" err="1" smtClean="0"/>
              <a:t>відомі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своїми</a:t>
            </a:r>
            <a:r>
              <a:rPr lang="ru-RU" sz="2800" dirty="0" smtClean="0"/>
              <a:t> </a:t>
            </a:r>
            <a:r>
              <a:rPr lang="ru-RU" sz="2800" dirty="0" err="1" smtClean="0"/>
              <a:t>релігійним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пам'ятникам</a:t>
            </a:r>
            <a:r>
              <a:rPr lang="ru-RU" sz="2800" dirty="0" smtClean="0"/>
              <a:t>, в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собор Святого Трифона, </a:t>
            </a:r>
            <a:r>
              <a:rPr lang="ru-RU" sz="2800" dirty="0" err="1" smtClean="0"/>
              <a:t>базиліка</a:t>
            </a:r>
            <a:r>
              <a:rPr lang="ru-RU" sz="2800" dirty="0" smtClean="0"/>
              <a:t> Св. Луки (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800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), </a:t>
            </a:r>
            <a:r>
              <a:rPr lang="ru-RU" sz="2800" dirty="0" err="1" smtClean="0"/>
              <a:t>Госпа</a:t>
            </a:r>
            <a:r>
              <a:rPr lang="ru-RU" sz="2800" dirty="0" smtClean="0"/>
              <a:t> од </a:t>
            </a:r>
            <a:r>
              <a:rPr lang="ru-RU" sz="2800" dirty="0" err="1" smtClean="0"/>
              <a:t>Шкрпела</a:t>
            </a:r>
            <a:r>
              <a:rPr lang="ru-RU" sz="2800" dirty="0" smtClean="0"/>
              <a:t>, </a:t>
            </a:r>
            <a:r>
              <a:rPr lang="ru-RU" sz="2800" dirty="0" err="1" smtClean="0"/>
              <a:t>Савіна</a:t>
            </a:r>
            <a:r>
              <a:rPr lang="ru-RU" sz="2800" dirty="0" smtClean="0"/>
              <a:t> </a:t>
            </a:r>
            <a:r>
              <a:rPr lang="ru-RU" sz="2800" dirty="0" err="1" smtClean="0"/>
              <a:t>монастир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Содержимое 3" descr="800px-Kotor_area_Our_Lady_of_the_Rock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4400" y="1905000"/>
            <a:ext cx="4214518" cy="2133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285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Культура Чорногорії</vt:lpstr>
      <vt:lpstr>Культура Чорногорії - це величезний посудину, заповнений в різні часи різними народами своєю творчістю, даруванням і традицією. Захід і схід, православ'я і іслам, романський стиль і готика, бароко і абстракціонізм брали активну участь у формуванні зовнішнього та внутрішнього вигляду культури Чорногорії.</vt:lpstr>
      <vt:lpstr>До епохи неоліту відноситься кераміка із скромним ліпним візерунком або розписним геометричним орнаментом , близька пам'ятникам Сербії і Румунії ( знахідки в Црвена - Стіні ) , до кінця епохи бронзи і початку епохи заліза - укріплені поселення і некрополі іллірійців . </vt:lpstr>
      <vt:lpstr>Художники і скульптори з Чорногорії зробили великий внесок в утвердження чорногорської культури в світі. Залишаючись в інших частинах світу (Париж, Белград, Загреб ...), вони зайняли свої чорногорські душі роботами, присвяченими пейзажам своєї батьківщини, і тим самим показали світові її красу. За останні 15 років було відкрито факультет образотворчого мистецтва в Цетіньє, в результаті чого з'явилися нові хвилі талантів. </vt:lpstr>
      <vt:lpstr>Музика Чорногорії була не сильно розвинена, особливо порівняно з її літературою та образотворчим мистецтвом. До кінця 19 в. в Чорногорії розвивалася тільки народна музична культура. Збереглися стародавні традиції виконання народних епічних, героїчних (у супроводі народного інструмента гуслі), ліричних і обрядових пісень. Драматичною експресією відрізняються обрядові пісні-плачі, особливо жіночі - тужбаліци; поетичні ліричні «пейзажні» (пастуші).</vt:lpstr>
      <vt:lpstr>Чорногорія має ряд значних культурних та історичних об'єктів, у тому числі об'єкти культурної спадщини в бароко, романському і готичному стилях. Чорногорські прибережні регіони особливо добре відомі своїми релігійним пам'ятникам, в тому числі собор Святого Трифона, базиліка Св. Луки (більше 800 років), Госпа од Шкрпела, Савіна монастир та інші.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Чорногорії</dc:title>
  <dc:creator>я</dc:creator>
  <cp:lastModifiedBy>я</cp:lastModifiedBy>
  <cp:revision>3</cp:revision>
  <dcterms:created xsi:type="dcterms:W3CDTF">2014-04-08T16:21:18Z</dcterms:created>
  <dcterms:modified xsi:type="dcterms:W3CDTF">2014-04-08T16:48:05Z</dcterms:modified>
</cp:coreProperties>
</file>