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33B76-14CC-4063-8787-F96EAC86AEC9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109C56-C84A-430A-A3E4-923CEB6A55E3}">
      <dgm:prSet phldrT="[Текст]"/>
      <dgm:spPr/>
      <dgm:t>
        <a:bodyPr/>
        <a:lstStyle/>
        <a:p>
          <a:r>
            <a:rPr lang="ru-RU" dirty="0" smtClean="0"/>
            <a:t> 1</a:t>
          </a:r>
          <a:endParaRPr lang="ru-RU" dirty="0"/>
        </a:p>
      </dgm:t>
    </dgm:pt>
    <dgm:pt modelId="{F02AC6E9-F8DC-4B72-86AF-271CDE6DF86D}" type="parTrans" cxnId="{758BEAD7-80EA-4882-B5FA-C835736B9A02}">
      <dgm:prSet/>
      <dgm:spPr/>
      <dgm:t>
        <a:bodyPr/>
        <a:lstStyle/>
        <a:p>
          <a:endParaRPr lang="ru-RU"/>
        </a:p>
      </dgm:t>
    </dgm:pt>
    <dgm:pt modelId="{DED9234F-2560-480F-8A7A-02ECF82F9413}" type="sibTrans" cxnId="{758BEAD7-80EA-4882-B5FA-C835736B9A02}">
      <dgm:prSet/>
      <dgm:spPr/>
      <dgm:t>
        <a:bodyPr/>
        <a:lstStyle/>
        <a:p>
          <a:endParaRPr lang="ru-RU"/>
        </a:p>
      </dgm:t>
    </dgm:pt>
    <dgm:pt modelId="{08CAF5D2-E69F-478C-A514-1829BE8FE860}">
      <dgm:prSet phldrT="[Текст]"/>
      <dgm:spPr/>
      <dgm:t>
        <a:bodyPr/>
        <a:lstStyle/>
        <a:p>
          <a:pPr algn="ctr"/>
          <a:r>
            <a:rPr lang="ru-RU" b="1" dirty="0" smtClean="0"/>
            <a:t>ДЕМІЛІТАРИЗАЦІЮ та </a:t>
          </a:r>
          <a:r>
            <a:rPr lang="ru-RU" b="1" dirty="0" smtClean="0"/>
            <a:t>ДЕНАЦИФІКАЦІЮ  (</a:t>
          </a:r>
          <a:r>
            <a:rPr lang="uk-UA" b="1" dirty="0" smtClean="0"/>
            <a:t>роззброєння і ліквідація нацизму)</a:t>
          </a:r>
          <a:endParaRPr lang="ru-RU" b="1" dirty="0"/>
        </a:p>
      </dgm:t>
    </dgm:pt>
    <dgm:pt modelId="{961508D1-E770-469B-B1F5-F014EBDB8617}" type="parTrans" cxnId="{3E60F246-3514-4BC7-A0E6-0881861FF059}">
      <dgm:prSet/>
      <dgm:spPr/>
      <dgm:t>
        <a:bodyPr/>
        <a:lstStyle/>
        <a:p>
          <a:endParaRPr lang="ru-RU"/>
        </a:p>
      </dgm:t>
    </dgm:pt>
    <dgm:pt modelId="{B6433276-D166-4A39-A50C-61CE17E79DAF}" type="sibTrans" cxnId="{3E60F246-3514-4BC7-A0E6-0881861FF059}">
      <dgm:prSet/>
      <dgm:spPr/>
      <dgm:t>
        <a:bodyPr/>
        <a:lstStyle/>
        <a:p>
          <a:endParaRPr lang="ru-RU"/>
        </a:p>
      </dgm:t>
    </dgm:pt>
    <dgm:pt modelId="{53B107FD-5927-4619-BE40-CCE96B3F043C}">
      <dgm:prSet phldrT="[Текст]"/>
      <dgm:spPr/>
      <dgm:t>
        <a:bodyPr/>
        <a:lstStyle/>
        <a:p>
          <a:r>
            <a:rPr lang="ru-RU" dirty="0" smtClean="0"/>
            <a:t> 2</a:t>
          </a:r>
          <a:endParaRPr lang="ru-RU" dirty="0"/>
        </a:p>
      </dgm:t>
    </dgm:pt>
    <dgm:pt modelId="{259B76B6-C2E2-4B31-AF00-577086596BDB}" type="parTrans" cxnId="{219F78D4-BA24-4729-B678-45DE43883EF1}">
      <dgm:prSet/>
      <dgm:spPr/>
      <dgm:t>
        <a:bodyPr/>
        <a:lstStyle/>
        <a:p>
          <a:endParaRPr lang="ru-RU"/>
        </a:p>
      </dgm:t>
    </dgm:pt>
    <dgm:pt modelId="{C4FBAEA2-24E2-429B-A414-95ADB9508DD7}" type="sibTrans" cxnId="{219F78D4-BA24-4729-B678-45DE43883EF1}">
      <dgm:prSet/>
      <dgm:spPr/>
      <dgm:t>
        <a:bodyPr/>
        <a:lstStyle/>
        <a:p>
          <a:endParaRPr lang="ru-RU"/>
        </a:p>
      </dgm:t>
    </dgm:pt>
    <dgm:pt modelId="{68B0098F-A487-4876-92CB-4F1E2811CC79}">
      <dgm:prSet phldrT="[Текст]"/>
      <dgm:spPr/>
      <dgm:t>
        <a:bodyPr/>
        <a:lstStyle/>
        <a:p>
          <a:r>
            <a:rPr lang="ru-RU" b="1" dirty="0" smtClean="0"/>
            <a:t>ДЕМОКРАТИЗАЦІЮ.</a:t>
          </a:r>
          <a:endParaRPr lang="ru-RU" b="1" dirty="0"/>
        </a:p>
      </dgm:t>
    </dgm:pt>
    <dgm:pt modelId="{260528FB-9E6D-4642-B8D5-977A39358506}" type="parTrans" cxnId="{EB84E100-D424-4B33-88CF-2E3D1317DACE}">
      <dgm:prSet/>
      <dgm:spPr/>
      <dgm:t>
        <a:bodyPr/>
        <a:lstStyle/>
        <a:p>
          <a:endParaRPr lang="ru-RU"/>
        </a:p>
      </dgm:t>
    </dgm:pt>
    <dgm:pt modelId="{BFE6119E-F5E2-4592-8CB4-818B7B651E55}" type="sibTrans" cxnId="{EB84E100-D424-4B33-88CF-2E3D1317DACE}">
      <dgm:prSet/>
      <dgm:spPr/>
      <dgm:t>
        <a:bodyPr/>
        <a:lstStyle/>
        <a:p>
          <a:endParaRPr lang="ru-RU"/>
        </a:p>
      </dgm:t>
    </dgm:pt>
    <dgm:pt modelId="{00458D49-D7BF-41E4-A571-E4133B01A981}">
      <dgm:prSet phldrT="[Текст]"/>
      <dgm:spPr/>
      <dgm:t>
        <a:bodyPr/>
        <a:lstStyle/>
        <a:p>
          <a:r>
            <a:rPr lang="ru-RU" dirty="0" smtClean="0"/>
            <a:t> 3</a:t>
          </a:r>
          <a:endParaRPr lang="ru-RU" dirty="0"/>
        </a:p>
      </dgm:t>
    </dgm:pt>
    <dgm:pt modelId="{99C895E8-D7EE-4086-ACC1-33146A1164A4}" type="parTrans" cxnId="{A1D61DC1-4055-498A-A5EE-FF35F6280A47}">
      <dgm:prSet/>
      <dgm:spPr/>
      <dgm:t>
        <a:bodyPr/>
        <a:lstStyle/>
        <a:p>
          <a:endParaRPr lang="ru-RU"/>
        </a:p>
      </dgm:t>
    </dgm:pt>
    <dgm:pt modelId="{0A867A76-4177-416A-910E-3757ED529020}" type="sibTrans" cxnId="{A1D61DC1-4055-498A-A5EE-FF35F6280A47}">
      <dgm:prSet/>
      <dgm:spPr/>
      <dgm:t>
        <a:bodyPr/>
        <a:lstStyle/>
        <a:p>
          <a:endParaRPr lang="ru-RU"/>
        </a:p>
      </dgm:t>
    </dgm:pt>
    <dgm:pt modelId="{1DBC5C80-9EC5-45AE-BE6B-530644666D17}">
      <dgm:prSet phldrT="[Текст]"/>
      <dgm:spPr/>
      <dgm:t>
        <a:bodyPr/>
        <a:lstStyle/>
        <a:p>
          <a:pPr algn="ctr"/>
          <a:r>
            <a:rPr lang="ru-RU" dirty="0" smtClean="0"/>
            <a:t> </a:t>
          </a:r>
          <a:r>
            <a:rPr lang="uk-UA" b="1" dirty="0" smtClean="0"/>
            <a:t>ДЕКАРТЕЛІЗАЦІЮ</a:t>
          </a:r>
          <a:r>
            <a:rPr lang="uk-UA" b="1" dirty="0" smtClean="0"/>
            <a:t>. (знищення картелів і монополій)</a:t>
          </a:r>
          <a:endParaRPr lang="ru-RU" b="1" dirty="0"/>
        </a:p>
      </dgm:t>
    </dgm:pt>
    <dgm:pt modelId="{4AB161D2-53B9-419D-928B-4E9B07227766}" type="parTrans" cxnId="{E9269BF7-FE35-4F35-8537-111B327AEBF1}">
      <dgm:prSet/>
      <dgm:spPr/>
      <dgm:t>
        <a:bodyPr/>
        <a:lstStyle/>
        <a:p>
          <a:endParaRPr lang="ru-RU"/>
        </a:p>
      </dgm:t>
    </dgm:pt>
    <dgm:pt modelId="{A93FCA1F-D24D-4CA7-B54C-9B1E33AA8F2D}" type="sibTrans" cxnId="{E9269BF7-FE35-4F35-8537-111B327AEBF1}">
      <dgm:prSet/>
      <dgm:spPr/>
      <dgm:t>
        <a:bodyPr/>
        <a:lstStyle/>
        <a:p>
          <a:endParaRPr lang="ru-RU"/>
        </a:p>
      </dgm:t>
    </dgm:pt>
    <dgm:pt modelId="{E895314B-5621-4B60-B792-75640B930779}" type="pres">
      <dgm:prSet presAssocID="{56B33B76-14CC-4063-8787-F96EAC86AE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FE214AC-06DC-4A8E-A561-40CD015365BD}" type="pres">
      <dgm:prSet presAssocID="{D1109C56-C84A-430A-A3E4-923CEB6A55E3}" presName="composite" presStyleCnt="0"/>
      <dgm:spPr/>
      <dgm:t>
        <a:bodyPr/>
        <a:lstStyle/>
        <a:p>
          <a:endParaRPr lang="uk-UA"/>
        </a:p>
      </dgm:t>
    </dgm:pt>
    <dgm:pt modelId="{A58FE439-E10E-4492-B261-1FF9C39F8729}" type="pres">
      <dgm:prSet presAssocID="{D1109C56-C84A-430A-A3E4-923CEB6A55E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1E8176-65D8-4358-91DD-3B816CA05AAF}" type="pres">
      <dgm:prSet presAssocID="{D1109C56-C84A-430A-A3E4-923CEB6A55E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8B3B5A-FB22-40C4-B559-B2FA192A74C3}" type="pres">
      <dgm:prSet presAssocID="{DED9234F-2560-480F-8A7A-02ECF82F9413}" presName="space" presStyleCnt="0"/>
      <dgm:spPr/>
      <dgm:t>
        <a:bodyPr/>
        <a:lstStyle/>
        <a:p>
          <a:endParaRPr lang="uk-UA"/>
        </a:p>
      </dgm:t>
    </dgm:pt>
    <dgm:pt modelId="{70C78D92-4E02-4738-9ED1-D7180F7D4724}" type="pres">
      <dgm:prSet presAssocID="{53B107FD-5927-4619-BE40-CCE96B3F043C}" presName="composite" presStyleCnt="0"/>
      <dgm:spPr/>
      <dgm:t>
        <a:bodyPr/>
        <a:lstStyle/>
        <a:p>
          <a:endParaRPr lang="uk-UA"/>
        </a:p>
      </dgm:t>
    </dgm:pt>
    <dgm:pt modelId="{AACD24F7-181A-477F-B6B6-B706F6D59B92}" type="pres">
      <dgm:prSet presAssocID="{53B107FD-5927-4619-BE40-CCE96B3F043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90DB8B-A9C1-4834-A40D-3ECB85116673}" type="pres">
      <dgm:prSet presAssocID="{53B107FD-5927-4619-BE40-CCE96B3F043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FBDBC3-9C85-4A80-9A61-824812B3212C}" type="pres">
      <dgm:prSet presAssocID="{C4FBAEA2-24E2-429B-A414-95ADB9508DD7}" presName="space" presStyleCnt="0"/>
      <dgm:spPr/>
      <dgm:t>
        <a:bodyPr/>
        <a:lstStyle/>
        <a:p>
          <a:endParaRPr lang="uk-UA"/>
        </a:p>
      </dgm:t>
    </dgm:pt>
    <dgm:pt modelId="{30236AE5-5C58-45CE-8D3D-78A0FBAC58F7}" type="pres">
      <dgm:prSet presAssocID="{00458D49-D7BF-41E4-A571-E4133B01A981}" presName="composite" presStyleCnt="0"/>
      <dgm:spPr/>
      <dgm:t>
        <a:bodyPr/>
        <a:lstStyle/>
        <a:p>
          <a:endParaRPr lang="uk-UA"/>
        </a:p>
      </dgm:t>
    </dgm:pt>
    <dgm:pt modelId="{1C04509B-D7CD-4B19-9E6B-23C61D378B10}" type="pres">
      <dgm:prSet presAssocID="{00458D49-D7BF-41E4-A571-E4133B01A98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0AF2D4-792F-4AE2-A312-57B44364F65A}" type="pres">
      <dgm:prSet presAssocID="{00458D49-D7BF-41E4-A571-E4133B01A98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19F78D4-BA24-4729-B678-45DE43883EF1}" srcId="{56B33B76-14CC-4063-8787-F96EAC86AEC9}" destId="{53B107FD-5927-4619-BE40-CCE96B3F043C}" srcOrd="1" destOrd="0" parTransId="{259B76B6-C2E2-4B31-AF00-577086596BDB}" sibTransId="{C4FBAEA2-24E2-429B-A414-95ADB9508DD7}"/>
    <dgm:cxn modelId="{BA5AA5A9-AF0D-45AF-8AE8-284DF70D4080}" type="presOf" srcId="{56B33B76-14CC-4063-8787-F96EAC86AEC9}" destId="{E895314B-5621-4B60-B792-75640B930779}" srcOrd="0" destOrd="0" presId="urn:microsoft.com/office/officeart/2005/8/layout/hList1"/>
    <dgm:cxn modelId="{EB84E100-D424-4B33-88CF-2E3D1317DACE}" srcId="{53B107FD-5927-4619-BE40-CCE96B3F043C}" destId="{68B0098F-A487-4876-92CB-4F1E2811CC79}" srcOrd="0" destOrd="0" parTransId="{260528FB-9E6D-4642-B8D5-977A39358506}" sibTransId="{BFE6119E-F5E2-4592-8CB4-818B7B651E55}"/>
    <dgm:cxn modelId="{A1D61DC1-4055-498A-A5EE-FF35F6280A47}" srcId="{56B33B76-14CC-4063-8787-F96EAC86AEC9}" destId="{00458D49-D7BF-41E4-A571-E4133B01A981}" srcOrd="2" destOrd="0" parTransId="{99C895E8-D7EE-4086-ACC1-33146A1164A4}" sibTransId="{0A867A76-4177-416A-910E-3757ED529020}"/>
    <dgm:cxn modelId="{8B5779C5-02F2-489A-947F-AEEA6FF6C88F}" type="presOf" srcId="{08CAF5D2-E69F-478C-A514-1829BE8FE860}" destId="{CF1E8176-65D8-4358-91DD-3B816CA05AAF}" srcOrd="0" destOrd="0" presId="urn:microsoft.com/office/officeart/2005/8/layout/hList1"/>
    <dgm:cxn modelId="{758BEAD7-80EA-4882-B5FA-C835736B9A02}" srcId="{56B33B76-14CC-4063-8787-F96EAC86AEC9}" destId="{D1109C56-C84A-430A-A3E4-923CEB6A55E3}" srcOrd="0" destOrd="0" parTransId="{F02AC6E9-F8DC-4B72-86AF-271CDE6DF86D}" sibTransId="{DED9234F-2560-480F-8A7A-02ECF82F9413}"/>
    <dgm:cxn modelId="{6B0293FB-7A3B-4E8C-A180-9AB45FB210B8}" type="presOf" srcId="{68B0098F-A487-4876-92CB-4F1E2811CC79}" destId="{8490DB8B-A9C1-4834-A40D-3ECB85116673}" srcOrd="0" destOrd="0" presId="urn:microsoft.com/office/officeart/2005/8/layout/hList1"/>
    <dgm:cxn modelId="{0BBA5357-DE33-4463-AE5B-1173CDF87676}" type="presOf" srcId="{D1109C56-C84A-430A-A3E4-923CEB6A55E3}" destId="{A58FE439-E10E-4492-B261-1FF9C39F8729}" srcOrd="0" destOrd="0" presId="urn:microsoft.com/office/officeart/2005/8/layout/hList1"/>
    <dgm:cxn modelId="{D543F997-2906-479D-97FD-D2099DF113CA}" type="presOf" srcId="{53B107FD-5927-4619-BE40-CCE96B3F043C}" destId="{AACD24F7-181A-477F-B6B6-B706F6D59B92}" srcOrd="0" destOrd="0" presId="urn:microsoft.com/office/officeart/2005/8/layout/hList1"/>
    <dgm:cxn modelId="{F5ED9D3E-13A2-4855-9DE6-BF4125C16454}" type="presOf" srcId="{00458D49-D7BF-41E4-A571-E4133B01A981}" destId="{1C04509B-D7CD-4B19-9E6B-23C61D378B10}" srcOrd="0" destOrd="0" presId="urn:microsoft.com/office/officeart/2005/8/layout/hList1"/>
    <dgm:cxn modelId="{E9269BF7-FE35-4F35-8537-111B327AEBF1}" srcId="{00458D49-D7BF-41E4-A571-E4133B01A981}" destId="{1DBC5C80-9EC5-45AE-BE6B-530644666D17}" srcOrd="0" destOrd="0" parTransId="{4AB161D2-53B9-419D-928B-4E9B07227766}" sibTransId="{A93FCA1F-D24D-4CA7-B54C-9B1E33AA8F2D}"/>
    <dgm:cxn modelId="{3E60F246-3514-4BC7-A0E6-0881861FF059}" srcId="{D1109C56-C84A-430A-A3E4-923CEB6A55E3}" destId="{08CAF5D2-E69F-478C-A514-1829BE8FE860}" srcOrd="0" destOrd="0" parTransId="{961508D1-E770-469B-B1F5-F014EBDB8617}" sibTransId="{B6433276-D166-4A39-A50C-61CE17E79DAF}"/>
    <dgm:cxn modelId="{4F4F6D36-B379-41D4-B4A4-DAD90C667FB2}" type="presOf" srcId="{1DBC5C80-9EC5-45AE-BE6B-530644666D17}" destId="{9A0AF2D4-792F-4AE2-A312-57B44364F65A}" srcOrd="0" destOrd="0" presId="urn:microsoft.com/office/officeart/2005/8/layout/hList1"/>
    <dgm:cxn modelId="{521C0A0A-4B60-4AD0-B5EF-E79FA6BB8208}" type="presParOf" srcId="{E895314B-5621-4B60-B792-75640B930779}" destId="{6FE214AC-06DC-4A8E-A561-40CD015365BD}" srcOrd="0" destOrd="0" presId="urn:microsoft.com/office/officeart/2005/8/layout/hList1"/>
    <dgm:cxn modelId="{3A070831-9801-4300-831E-AC910C324C9E}" type="presParOf" srcId="{6FE214AC-06DC-4A8E-A561-40CD015365BD}" destId="{A58FE439-E10E-4492-B261-1FF9C39F8729}" srcOrd="0" destOrd="0" presId="urn:microsoft.com/office/officeart/2005/8/layout/hList1"/>
    <dgm:cxn modelId="{B3A27BF9-BDF4-4592-8F27-6FA719AFF9F8}" type="presParOf" srcId="{6FE214AC-06DC-4A8E-A561-40CD015365BD}" destId="{CF1E8176-65D8-4358-91DD-3B816CA05AAF}" srcOrd="1" destOrd="0" presId="urn:microsoft.com/office/officeart/2005/8/layout/hList1"/>
    <dgm:cxn modelId="{4361A6C1-9BBB-4AA2-949E-39579083ED32}" type="presParOf" srcId="{E895314B-5621-4B60-B792-75640B930779}" destId="{CB8B3B5A-FB22-40C4-B559-B2FA192A74C3}" srcOrd="1" destOrd="0" presId="urn:microsoft.com/office/officeart/2005/8/layout/hList1"/>
    <dgm:cxn modelId="{7FAE2AEE-D0AE-4FC6-BEB6-83EAEB375C7A}" type="presParOf" srcId="{E895314B-5621-4B60-B792-75640B930779}" destId="{70C78D92-4E02-4738-9ED1-D7180F7D4724}" srcOrd="2" destOrd="0" presId="urn:microsoft.com/office/officeart/2005/8/layout/hList1"/>
    <dgm:cxn modelId="{E3C49E20-EB6A-42B1-95AB-F1FDEB3930FE}" type="presParOf" srcId="{70C78D92-4E02-4738-9ED1-D7180F7D4724}" destId="{AACD24F7-181A-477F-B6B6-B706F6D59B92}" srcOrd="0" destOrd="0" presId="urn:microsoft.com/office/officeart/2005/8/layout/hList1"/>
    <dgm:cxn modelId="{C3D56484-316C-4F97-A06D-D4130AE24477}" type="presParOf" srcId="{70C78D92-4E02-4738-9ED1-D7180F7D4724}" destId="{8490DB8B-A9C1-4834-A40D-3ECB85116673}" srcOrd="1" destOrd="0" presId="urn:microsoft.com/office/officeart/2005/8/layout/hList1"/>
    <dgm:cxn modelId="{177A5A32-D83D-471E-896D-799E94D02EB7}" type="presParOf" srcId="{E895314B-5621-4B60-B792-75640B930779}" destId="{3DFBDBC3-9C85-4A80-9A61-824812B3212C}" srcOrd="3" destOrd="0" presId="urn:microsoft.com/office/officeart/2005/8/layout/hList1"/>
    <dgm:cxn modelId="{7274931B-FC09-49B3-BC69-F441A6CF8D2B}" type="presParOf" srcId="{E895314B-5621-4B60-B792-75640B930779}" destId="{30236AE5-5C58-45CE-8D3D-78A0FBAC58F7}" srcOrd="4" destOrd="0" presId="urn:microsoft.com/office/officeart/2005/8/layout/hList1"/>
    <dgm:cxn modelId="{1CD6355A-8102-49EA-88D8-33621E5AC951}" type="presParOf" srcId="{30236AE5-5C58-45CE-8D3D-78A0FBAC58F7}" destId="{1C04509B-D7CD-4B19-9E6B-23C61D378B10}" srcOrd="0" destOrd="0" presId="urn:microsoft.com/office/officeart/2005/8/layout/hList1"/>
    <dgm:cxn modelId="{7972AB0C-C49E-42C6-B89D-5ECA181F6F00}" type="presParOf" srcId="{30236AE5-5C58-45CE-8D3D-78A0FBAC58F7}" destId="{9A0AF2D4-792F-4AE2-A312-57B44364F6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FE439-E10E-4492-B261-1FF9C39F8729}">
      <dsp:nvSpPr>
        <dsp:cNvPr id="0" name=""/>
        <dsp:cNvSpPr/>
      </dsp:nvSpPr>
      <dsp:spPr>
        <a:xfrm>
          <a:off x="2589" y="735338"/>
          <a:ext cx="2524886" cy="48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1</a:t>
          </a:r>
          <a:endParaRPr lang="ru-RU" sz="1700" kern="1200" dirty="0"/>
        </a:p>
      </dsp:txBody>
      <dsp:txXfrm>
        <a:off x="2589" y="735338"/>
        <a:ext cx="2524886" cy="489600"/>
      </dsp:txXfrm>
    </dsp:sp>
    <dsp:sp modelId="{CF1E8176-65D8-4358-91DD-3B816CA05AAF}">
      <dsp:nvSpPr>
        <dsp:cNvPr id="0" name=""/>
        <dsp:cNvSpPr/>
      </dsp:nvSpPr>
      <dsp:spPr>
        <a:xfrm>
          <a:off x="2589" y="1224938"/>
          <a:ext cx="2524886" cy="11432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ДЕМІЛІТАРИЗАЦІЮ та </a:t>
          </a:r>
          <a:r>
            <a:rPr lang="ru-RU" sz="1700" b="1" kern="1200" dirty="0" smtClean="0"/>
            <a:t>ДЕНАЦИФІКАЦІЮ  (</a:t>
          </a:r>
          <a:r>
            <a:rPr lang="uk-UA" sz="1700" b="1" kern="1200" dirty="0" smtClean="0"/>
            <a:t>роззброєння і ліквідація нацизму)</a:t>
          </a:r>
          <a:endParaRPr lang="ru-RU" sz="1700" b="1" kern="1200" dirty="0"/>
        </a:p>
      </dsp:txBody>
      <dsp:txXfrm>
        <a:off x="2589" y="1224938"/>
        <a:ext cx="2524886" cy="1143292"/>
      </dsp:txXfrm>
    </dsp:sp>
    <dsp:sp modelId="{AACD24F7-181A-477F-B6B6-B706F6D59B92}">
      <dsp:nvSpPr>
        <dsp:cNvPr id="0" name=""/>
        <dsp:cNvSpPr/>
      </dsp:nvSpPr>
      <dsp:spPr>
        <a:xfrm>
          <a:off x="2880960" y="735338"/>
          <a:ext cx="2524886" cy="48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2</a:t>
          </a:r>
          <a:endParaRPr lang="ru-RU" sz="1700" kern="1200" dirty="0"/>
        </a:p>
      </dsp:txBody>
      <dsp:txXfrm>
        <a:off x="2880960" y="735338"/>
        <a:ext cx="2524886" cy="489600"/>
      </dsp:txXfrm>
    </dsp:sp>
    <dsp:sp modelId="{8490DB8B-A9C1-4834-A40D-3ECB85116673}">
      <dsp:nvSpPr>
        <dsp:cNvPr id="0" name=""/>
        <dsp:cNvSpPr/>
      </dsp:nvSpPr>
      <dsp:spPr>
        <a:xfrm>
          <a:off x="2880960" y="1224938"/>
          <a:ext cx="2524886" cy="11432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ДЕМОКРАТИЗАЦІЮ.</a:t>
          </a:r>
          <a:endParaRPr lang="ru-RU" sz="1700" b="1" kern="1200" dirty="0"/>
        </a:p>
      </dsp:txBody>
      <dsp:txXfrm>
        <a:off x="2880960" y="1224938"/>
        <a:ext cx="2524886" cy="1143292"/>
      </dsp:txXfrm>
    </dsp:sp>
    <dsp:sp modelId="{1C04509B-D7CD-4B19-9E6B-23C61D378B10}">
      <dsp:nvSpPr>
        <dsp:cNvPr id="0" name=""/>
        <dsp:cNvSpPr/>
      </dsp:nvSpPr>
      <dsp:spPr>
        <a:xfrm>
          <a:off x="5759331" y="735338"/>
          <a:ext cx="2524886" cy="489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3</a:t>
          </a:r>
          <a:endParaRPr lang="ru-RU" sz="1700" kern="1200" dirty="0"/>
        </a:p>
      </dsp:txBody>
      <dsp:txXfrm>
        <a:off x="5759331" y="735338"/>
        <a:ext cx="2524886" cy="489600"/>
      </dsp:txXfrm>
    </dsp:sp>
    <dsp:sp modelId="{9A0AF2D4-792F-4AE2-A312-57B44364F65A}">
      <dsp:nvSpPr>
        <dsp:cNvPr id="0" name=""/>
        <dsp:cNvSpPr/>
      </dsp:nvSpPr>
      <dsp:spPr>
        <a:xfrm>
          <a:off x="5759331" y="1224938"/>
          <a:ext cx="2524886" cy="11432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 </a:t>
          </a:r>
          <a:r>
            <a:rPr lang="uk-UA" sz="1700" b="1" kern="1200" dirty="0" smtClean="0"/>
            <a:t>ДЕКАРТЕЛІЗАЦІЮ</a:t>
          </a:r>
          <a:r>
            <a:rPr lang="uk-UA" sz="1700" b="1" kern="1200" dirty="0" smtClean="0"/>
            <a:t>. (знищення картелів і монополій)</a:t>
          </a:r>
          <a:endParaRPr lang="ru-RU" sz="1700" b="1" kern="1200" dirty="0"/>
        </a:p>
      </dsp:txBody>
      <dsp:txXfrm>
        <a:off x="5759331" y="1224938"/>
        <a:ext cx="2524886" cy="1143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18DCC-4D36-49B8-B670-92C414A8D6C5}" type="datetimeFigureOut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FC2A8-51B1-41FA-997F-6B3440BEDA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2E27C-4563-4BCD-91DE-DC14F35970D9}" type="datetimeFigureOut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D868-F6C5-44C9-BD48-4CF79449DC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C7CF2-114A-44AB-8F8F-D0F34D763CD5}" type="datetimeFigureOut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7C7C1-5583-4160-8D4E-BB19D410BA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88F2BF-691E-4773-A72E-F0A8A5B410AF}" type="datetimeFigureOut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76038-EB56-4F7F-87B0-38AE8E3B57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BE4DC-9514-49CD-9524-1C8D1BB413D8}" type="datetimeFigureOut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476FD-246D-40FF-8955-0271B9312C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C64CF-8B2A-467A-902E-DE977E5CB82D}" type="datetimeFigureOut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C414F-DB4A-4480-90D9-C45F5B7929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77552-5AC2-47BE-952B-3829A57F5413}" type="datetimeFigureOut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A79A3-CA83-4750-9CFB-B769211504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22923-3FDD-4899-BBAA-92DA84B6AEE0}" type="datetimeFigureOut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0D590-D09D-4FED-9C0B-D3DB69B312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EF0E1-A714-4B5C-B306-76E7BCBF5DF3}" type="datetimeFigureOut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EA54A-D696-4FC0-9F27-FC7424539C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73987-2F11-4373-82B4-4ABA2888E5FF}" type="datetimeFigureOut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628E3-228F-4B53-88B0-F99F819559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A7C90-0884-4C71-BB50-3D6CEB3F8F39}" type="datetimeFigureOut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A11F5-5CC7-4D21-86A3-D0BB510352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DB7673D-2F0A-422B-85E0-9928E69B293B}" type="datetimeFigureOut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7ED3F49-B2D8-44BA-A79D-EF06F6071B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www.svit.my-vision.info/site_foto/Brandenburgskie-vorota-v-Ber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7" r="2520"/>
          <a:stretch/>
        </p:blipFill>
        <p:spPr bwMode="auto">
          <a:xfrm>
            <a:off x="-52197" y="0"/>
            <a:ext cx="9144000" cy="68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2028617"/>
            <a:ext cx="460851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atin typeface="+mn-lt"/>
                <a:cs typeface="+mn-cs"/>
              </a:rPr>
              <a:t/>
            </a:r>
            <a:br>
              <a:rPr lang="uk-UA" sz="3200" dirty="0">
                <a:latin typeface="+mn-lt"/>
                <a:cs typeface="+mn-cs"/>
              </a:rPr>
            </a:br>
            <a:r>
              <a:rPr lang="uk-UA" sz="4800" b="1" dirty="0" smtClean="0">
                <a:solidFill>
                  <a:schemeClr val="bg1"/>
                </a:solidFill>
                <a:latin typeface="+mn-lt"/>
                <a:cs typeface="+mn-cs"/>
              </a:rPr>
              <a:t>Німеччина </a:t>
            </a:r>
            <a:r>
              <a:rPr lang="uk-UA" sz="4800" b="1" dirty="0">
                <a:solidFill>
                  <a:schemeClr val="bg1"/>
                </a:solidFill>
                <a:latin typeface="+mn-lt"/>
                <a:cs typeface="+mn-cs"/>
              </a:rPr>
              <a:t>в післявоєнні </a:t>
            </a:r>
            <a:r>
              <a:rPr lang="uk-UA" sz="4800" b="1" dirty="0" smtClean="0">
                <a:solidFill>
                  <a:schemeClr val="bg1"/>
                </a:solidFill>
                <a:latin typeface="+mn-lt"/>
                <a:cs typeface="+mn-cs"/>
              </a:rPr>
              <a:t>роки</a:t>
            </a:r>
            <a:endParaRPr lang="uk-UA" sz="4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2954" y="5026214"/>
            <a:ext cx="40322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+mn-lt"/>
                <a:cs typeface="+mn-cs"/>
              </a:rPr>
              <a:t>Виконали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  <a:cs typeface="+mn-cs"/>
              </a:rPr>
              <a:t>Александрова </a:t>
            </a:r>
            <a:r>
              <a:rPr lang="uk-UA" sz="2400" dirty="0" err="1">
                <a:solidFill>
                  <a:schemeClr val="bg1"/>
                </a:solidFill>
                <a:latin typeface="+mn-lt"/>
                <a:cs typeface="+mn-cs"/>
              </a:rPr>
              <a:t>І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  <a:cs typeface="+mn-cs"/>
              </a:rPr>
              <a:t>рина</a:t>
            </a:r>
            <a:endParaRPr lang="ru-RU" sz="24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  <a:cs typeface="+mn-cs"/>
              </a:rPr>
              <a:t>Бадя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  <a:cs typeface="+mn-cs"/>
              </a:rPr>
              <a:t>Юлія</a:t>
            </a:r>
            <a:endParaRPr lang="uk-UA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86813" cy="1323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2000" b="1" i="1">
                <a:latin typeface="Corbel" pitchFamily="34" charset="0"/>
              </a:rPr>
              <a:t>Після утворення </a:t>
            </a:r>
            <a:r>
              <a:rPr lang="uk-UA" altLang="ru-RU" sz="2000" b="1" i="1">
                <a:solidFill>
                  <a:srgbClr val="FF0000"/>
                </a:solidFill>
                <a:latin typeface="Corbel" pitchFamily="34" charset="0"/>
              </a:rPr>
              <a:t>7 жовтня 1949 р. </a:t>
            </a:r>
            <a:r>
              <a:rPr lang="uk-UA" altLang="ru-RU" sz="2000" b="1" i="1">
                <a:latin typeface="Corbel" pitchFamily="34" charset="0"/>
              </a:rPr>
              <a:t>НДР, влада там переходить в руки </a:t>
            </a:r>
            <a:r>
              <a:rPr lang="uk-UA" altLang="ru-RU" sz="2000" b="1" i="1">
                <a:solidFill>
                  <a:srgbClr val="FF0000"/>
                </a:solidFill>
                <a:latin typeface="Corbel" pitchFamily="34" charset="0"/>
              </a:rPr>
              <a:t>Соціалістичної єдиної партії Німеччини</a:t>
            </a:r>
            <a:r>
              <a:rPr lang="uk-UA" altLang="ru-RU" sz="2000" b="1" i="1">
                <a:latin typeface="Corbel" pitchFamily="34" charset="0"/>
              </a:rPr>
              <a:t>, моделлю будівництва соціалізму стає радянська модель. Починається </a:t>
            </a:r>
            <a:r>
              <a:rPr lang="uk-UA" altLang="ru-RU" sz="2000" b="1" i="1">
                <a:solidFill>
                  <a:srgbClr val="FF0000"/>
                </a:solidFill>
                <a:latin typeface="Corbel" pitchFamily="34" charset="0"/>
              </a:rPr>
              <a:t>націоналізація, індустріалізація, колективізація. Вводиться карткова система.</a:t>
            </a:r>
            <a:endParaRPr lang="ru-RU" altLang="ru-RU" sz="2000" b="1" i="1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23555" name="Рисунок 2" descr="Восточный берли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28813"/>
            <a:ext cx="6858000" cy="45688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7215188" y="5286375"/>
            <a:ext cx="1714500" cy="10779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1600" b="1">
                <a:latin typeface="Corbel" pitchFamily="34" charset="0"/>
              </a:rPr>
              <a:t>«Радянське» місто</a:t>
            </a:r>
            <a:br>
              <a:rPr lang="uk-UA" altLang="ru-RU" sz="1600" b="1">
                <a:latin typeface="Corbel" pitchFamily="34" charset="0"/>
              </a:rPr>
            </a:br>
            <a:r>
              <a:rPr lang="uk-UA" altLang="ru-RU" sz="1600" b="1">
                <a:latin typeface="Corbel" pitchFamily="34" charset="0"/>
              </a:rPr>
              <a:t>Східний Берлін, столиця НДР.</a:t>
            </a:r>
            <a:endParaRPr lang="ru-RU" altLang="ru-RU" sz="1600" b="1">
              <a:latin typeface="Corbel" pitchFamily="34" charset="0"/>
            </a:endParaRPr>
          </a:p>
        </p:txBody>
      </p:sp>
      <p:pic>
        <p:nvPicPr>
          <p:cNvPr id="25605" name="Рисунок 4" descr="ГДР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071688"/>
            <a:ext cx="1233488" cy="12620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7500938" y="3429000"/>
            <a:ext cx="1428750" cy="33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1600" b="1">
                <a:latin typeface="Corbel" pitchFamily="34" charset="0"/>
              </a:rPr>
              <a:t>Герб НДР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86813" cy="1631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2000" b="1" i="1">
                <a:latin typeface="Corbel" pitchFamily="34" charset="0"/>
              </a:rPr>
              <a:t>Всі ці заходи викликали масове невдоволення в НДР. </a:t>
            </a:r>
            <a:r>
              <a:rPr lang="uk-UA" altLang="ru-RU" sz="2000" b="1" i="1">
                <a:solidFill>
                  <a:srgbClr val="FF0000"/>
                </a:solidFill>
                <a:latin typeface="Corbel" pitchFamily="34" charset="0"/>
              </a:rPr>
              <a:t>17 червня 1953 </a:t>
            </a:r>
            <a:r>
              <a:rPr lang="uk-UA" altLang="ru-RU" sz="2000" b="1" i="1">
                <a:latin typeface="Corbel" pitchFamily="34" charset="0"/>
              </a:rPr>
              <a:t>відбулися хвилювання в містах пригнічених радянськими військами: Берліні, Лейпцигу, Галле та інших. Німці продовжували бігти в Західний Берлін. У </a:t>
            </a:r>
            <a:r>
              <a:rPr lang="uk-UA" altLang="ru-RU" sz="2000" b="1" i="1">
                <a:solidFill>
                  <a:srgbClr val="FF0000"/>
                </a:solidFill>
                <a:latin typeface="Corbel" pitchFamily="34" charset="0"/>
              </a:rPr>
              <a:t>1961 р.</a:t>
            </a:r>
            <a:r>
              <a:rPr lang="uk-UA" altLang="ru-RU" sz="2000" b="1" i="1">
                <a:latin typeface="Corbel" pitchFamily="34" charset="0"/>
              </a:rPr>
              <a:t> відбувається </a:t>
            </a:r>
            <a:r>
              <a:rPr lang="uk-UA" altLang="ru-RU" sz="2000" b="1" i="1">
                <a:solidFill>
                  <a:srgbClr val="FF0000"/>
                </a:solidFill>
                <a:latin typeface="Corbel" pitchFamily="34" charset="0"/>
              </a:rPr>
              <a:t>«Берлінська криза»</a:t>
            </a:r>
            <a:r>
              <a:rPr lang="uk-UA" altLang="ru-RU" sz="2000" b="1" i="1">
                <a:latin typeface="Corbel" pitchFamily="34" charset="0"/>
              </a:rPr>
              <a:t>, результатом стало зведення </a:t>
            </a:r>
            <a:r>
              <a:rPr lang="uk-UA" altLang="ru-RU" sz="2000" b="1" i="1">
                <a:solidFill>
                  <a:srgbClr val="FF0000"/>
                </a:solidFill>
                <a:latin typeface="Corbel" pitchFamily="34" charset="0"/>
              </a:rPr>
              <a:t>Берлінської стіни</a:t>
            </a:r>
            <a:r>
              <a:rPr lang="uk-UA" altLang="ru-RU" sz="2000" b="1" i="1">
                <a:latin typeface="Corbel" pitchFamily="34" charset="0"/>
              </a:rPr>
              <a:t>.</a:t>
            </a:r>
            <a:endParaRPr lang="ru-RU" altLang="ru-RU" sz="2000" b="1" i="1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24579" name="Рисунок 2" descr="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57375"/>
            <a:ext cx="8215313" cy="41433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571750" y="6143625"/>
            <a:ext cx="4286250" cy="33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1600" b="1">
                <a:latin typeface="Corbel" pitchFamily="34" charset="0"/>
              </a:rPr>
              <a:t>Берлінська стіна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0,1020,1427640,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31925"/>
            <a:ext cx="3786188" cy="28225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Рисунок 2" descr="721482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431925"/>
            <a:ext cx="4060825" cy="28225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971550" y="4724400"/>
            <a:ext cx="2286000" cy="33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1600" b="1">
                <a:latin typeface="Corbel" pitchFamily="34" charset="0"/>
              </a:rPr>
              <a:t>Будівництво стіни</a:t>
            </a: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5305425" y="4724400"/>
            <a:ext cx="3071813" cy="33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1600" b="1">
                <a:latin typeface="Corbel" pitchFamily="34" charset="0"/>
              </a:rPr>
              <a:t>Втеча німців з НДР до ФРН</a:t>
            </a:r>
            <a:endParaRPr lang="ru-RU" altLang="ru-RU" sz="1600" b="1">
              <a:latin typeface="Corbe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86813" cy="1631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2000" b="1" i="1">
                <a:latin typeface="Corbel" pitchFamily="34" charset="0"/>
              </a:rPr>
              <a:t>«Застій» в СРСР, викликав і застій в НДР, пов'язаний він з ім'ям президента </a:t>
            </a:r>
            <a:r>
              <a:rPr lang="uk-UA" altLang="ru-RU" sz="2000" b="1" i="1">
                <a:solidFill>
                  <a:srgbClr val="FF0000"/>
                </a:solidFill>
                <a:latin typeface="Corbel" pitchFamily="34" charset="0"/>
              </a:rPr>
              <a:t>Еріха Хонеккера</a:t>
            </a:r>
            <a:r>
              <a:rPr lang="uk-UA" altLang="ru-RU" sz="2000" b="1" i="1">
                <a:latin typeface="Corbel" pitchFamily="34" charset="0"/>
              </a:rPr>
              <a:t>. Розрив рівня життя між НДР і ФРН збільшувався. В кінці 80-х рр. криза досягла кульмінації. На хвилі перебудови СРСР не підтримав Хонеккера і </a:t>
            </a:r>
            <a:r>
              <a:rPr lang="uk-UA" altLang="ru-RU" sz="2000" b="1" i="1">
                <a:solidFill>
                  <a:srgbClr val="FF0000"/>
                </a:solidFill>
                <a:latin typeface="Corbel" pitchFamily="34" charset="0"/>
              </a:rPr>
              <a:t>18 жовтня 1989 р. </a:t>
            </a:r>
            <a:r>
              <a:rPr lang="uk-UA" altLang="ru-RU" sz="2000" b="1" i="1">
                <a:latin typeface="Corbel" pitchFamily="34" charset="0"/>
              </a:rPr>
              <a:t>він пішов у відставку, почалася </a:t>
            </a:r>
            <a:r>
              <a:rPr lang="uk-UA" altLang="ru-RU" sz="2000" b="1" i="1">
                <a:solidFill>
                  <a:srgbClr val="FF0000"/>
                </a:solidFill>
                <a:latin typeface="Corbel" pitchFamily="34" charset="0"/>
              </a:rPr>
              <a:t>«оксамитова революція»</a:t>
            </a:r>
            <a:r>
              <a:rPr lang="uk-UA" altLang="ru-RU" sz="2000" b="1" i="1">
                <a:latin typeface="Corbel" pitchFamily="34" charset="0"/>
              </a:rPr>
              <a:t>.</a:t>
            </a:r>
            <a:endParaRPr lang="ru-RU" altLang="ru-RU" sz="2000" b="1" i="1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26627" name="Рисунок 2" descr="Erich_Honec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57375"/>
            <a:ext cx="3522662" cy="40719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Рисунок 3" descr="Stamp_Breschnew_Honec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928813"/>
            <a:ext cx="4500563" cy="2711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214313" y="6072188"/>
            <a:ext cx="3429000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1600" b="1" i="1">
                <a:latin typeface="Corbel" pitchFamily="34" charset="0"/>
              </a:rPr>
              <a:t>Президент НДР Е. Хонеккер, 1979-1989 рр.</a:t>
            </a:r>
            <a:endParaRPr lang="ru-RU" altLang="ru-RU" sz="1600" b="1" i="1">
              <a:latin typeface="Corbel" pitchFamily="34" charset="0"/>
            </a:endParaRP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4143375" y="4929188"/>
            <a:ext cx="4357688" cy="3381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1600" b="1">
                <a:latin typeface="Corbel" pitchFamily="34" charset="0"/>
              </a:rPr>
              <a:t>Хонеккер і Брежнєв на марці НДР</a:t>
            </a:r>
            <a:endParaRPr lang="ru-RU" altLang="ru-RU" sz="1600" b="1">
              <a:latin typeface="Corbe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86813" cy="22463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2000" b="1" i="1" dirty="0" smtClean="0">
                <a:latin typeface="Corbel" pitchFamily="34" charset="0"/>
              </a:rPr>
              <a:t>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8 листопада 1989 р. </a:t>
            </a:r>
            <a:r>
              <a:rPr lang="uk-UA" altLang="ru-RU" sz="2000" b="1" i="1" dirty="0">
                <a:latin typeface="Corbel" pitchFamily="34" charset="0"/>
              </a:rPr>
              <a:t>було оголошено, що відкриється пропускний пункт у Берлінській стіні, це призвело до стихійних заворушень і падінням стіни.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20 грудня</a:t>
            </a:r>
            <a:r>
              <a:rPr lang="uk-UA" altLang="ru-RU" sz="2000" b="1" i="1" dirty="0">
                <a:latin typeface="Corbel" pitchFamily="34" charset="0"/>
              </a:rPr>
              <a:t> в НДР приїхав канцлер Г. Коль. Об'єднання НДР і ФРН прийняло стихійний характер. Після виборів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18 березня 1990 р. </a:t>
            </a:r>
            <a:r>
              <a:rPr lang="uk-UA" altLang="ru-RU" sz="2000" b="1" i="1" dirty="0">
                <a:latin typeface="Corbel" pitchFamily="34" charset="0"/>
              </a:rPr>
              <a:t>в ГДР,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1 липня 1990 р. </a:t>
            </a:r>
            <a:r>
              <a:rPr lang="uk-UA" altLang="ru-RU" sz="2000" b="1" i="1" dirty="0">
                <a:latin typeface="Corbel" pitchFamily="34" charset="0"/>
              </a:rPr>
              <a:t>в НДР вводилася Західна марка, нарешті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3 жовтня 1990 р. </a:t>
            </a:r>
            <a:r>
              <a:rPr lang="uk-UA" altLang="ru-RU" sz="2000" b="1" i="1" dirty="0">
                <a:latin typeface="Corbel" pitchFamily="34" charset="0"/>
              </a:rPr>
              <a:t>відбулося об'єднання Німеччини, фактично НДР увійшла до складу ФРН.</a:t>
            </a:r>
            <a:endParaRPr lang="ru-RU" altLang="ru-RU" sz="2000" b="1" i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27651" name="Рисунок 2" descr="stena1-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00313"/>
            <a:ext cx="5715000" cy="3286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Рисунок 3" descr="кол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571750"/>
            <a:ext cx="2286000" cy="3128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357313" y="5857875"/>
            <a:ext cx="3429000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1600" b="1">
                <a:latin typeface="Corbel" pitchFamily="34" charset="0"/>
              </a:rPr>
              <a:t>Падіння Берлінської стіни 8 листопада 1989 р.</a:t>
            </a:r>
            <a:endParaRPr lang="ru-RU" altLang="ru-RU" sz="1600" b="1">
              <a:latin typeface="Corbel" pitchFamily="34" charset="0"/>
            </a:endParaRP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6215063" y="5857875"/>
            <a:ext cx="2714625" cy="8302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1600" b="1">
                <a:latin typeface="Corbel" pitchFamily="34" charset="0"/>
              </a:rPr>
              <a:t>Канцлер ФРН та об'єднаної Німеччини Г. Коль, 1982-1998 рр.</a:t>
            </a:r>
            <a:endParaRPr lang="ru-RU" altLang="ru-RU" sz="1600" b="1">
              <a:latin typeface="Corbe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44463" y="333375"/>
            <a:ext cx="8786812" cy="7064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2000" b="1" i="1" dirty="0" smtClean="0">
                <a:latin typeface="Corbel" pitchFamily="34" charset="0"/>
              </a:rPr>
              <a:t> </a:t>
            </a:r>
            <a:r>
              <a:rPr lang="uk-UA" altLang="ru-RU" sz="2000" b="1" i="1" dirty="0">
                <a:latin typeface="Corbel" pitchFamily="34" charset="0"/>
              </a:rPr>
              <a:t>12 вересня 1990 США, СРСР, Франція і Великобританія в Москві підписали договір про остаточне врегулювання відносин щодо Німеччини.</a:t>
            </a:r>
            <a:endParaRPr lang="ru-RU" altLang="ru-RU" sz="2000" b="1" i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28675" name="Рисунок 2" descr="34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4572000" cy="4130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857250" y="5929313"/>
            <a:ext cx="3429000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1600" b="1">
                <a:latin typeface="Corbel" pitchFamily="34" charset="0"/>
              </a:rPr>
              <a:t>Після підписання договору 12 вересня 1990 р. у Москві.</a:t>
            </a:r>
            <a:endParaRPr lang="ru-RU" altLang="ru-RU" sz="1600" b="1">
              <a:latin typeface="Corbel" pitchFamily="34" charset="0"/>
            </a:endParaRPr>
          </a:p>
        </p:txBody>
      </p:sp>
      <p:pic>
        <p:nvPicPr>
          <p:cNvPr id="28677" name="Рисунок 4" descr="germany_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643063"/>
            <a:ext cx="4143375" cy="51450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86813" cy="1631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2000" b="1" i="1" dirty="0" smtClean="0">
                <a:latin typeface="Corbel" pitchFamily="34" charset="0"/>
              </a:rPr>
              <a:t>Після </a:t>
            </a:r>
            <a:r>
              <a:rPr lang="uk-UA" altLang="ru-RU" sz="2000" b="1" i="1" dirty="0">
                <a:latin typeface="Corbel" pitchFamily="34" charset="0"/>
              </a:rPr>
              <a:t>об'єднання в колишній НДР проводиться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прискорена приватизація, закриваються десятки заводів і фабрик, тисячі німців їдуть зі сходу на захід на заробітки</a:t>
            </a:r>
            <a:r>
              <a:rPr lang="uk-UA" altLang="ru-RU" sz="2000" b="1" i="1" dirty="0">
                <a:latin typeface="Corbel" pitchFamily="34" charset="0"/>
              </a:rPr>
              <a:t>. Кількість безробітних у ФРН досягає 4 млн. чол. Це призводить до приходу до влади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Г.Шредера</a:t>
            </a:r>
            <a:r>
              <a:rPr lang="uk-UA" altLang="ru-RU" sz="2000" b="1" i="1" dirty="0">
                <a:latin typeface="Corbel" pitchFamily="34" charset="0"/>
              </a:rPr>
              <a:t>. Він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знижує податки, проводиться реформа освіти, допомога молоді</a:t>
            </a:r>
            <a:r>
              <a:rPr lang="uk-UA" altLang="ru-RU" sz="2000" b="1" i="1" dirty="0">
                <a:latin typeface="Corbel" pitchFamily="34" charset="0"/>
              </a:rPr>
              <a:t>.</a:t>
            </a:r>
            <a:endParaRPr lang="ru-RU" altLang="ru-RU" sz="2000" b="1" i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29699" name="Рисунок 2" descr="Шреде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00313"/>
            <a:ext cx="3000375" cy="40513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3357563" y="5786438"/>
            <a:ext cx="2714625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1600" b="1">
                <a:latin typeface="Corbel" pitchFamily="34" charset="0"/>
              </a:rPr>
              <a:t>Канцлер ФРН Герхард Шредер 1998-2005 рр.</a:t>
            </a:r>
            <a:endParaRPr lang="ru-RU" altLang="ru-RU" sz="1600" b="1">
              <a:latin typeface="Corbel" pitchFamily="34" charset="0"/>
            </a:endParaRPr>
          </a:p>
        </p:txBody>
      </p:sp>
      <p:pic>
        <p:nvPicPr>
          <p:cNvPr id="29701" name="Рисунок 4" descr="0_234ce_7cb02293_X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71750"/>
            <a:ext cx="385762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86813" cy="1631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2000" b="1" i="1" dirty="0" smtClean="0">
                <a:latin typeface="Corbel" pitchFamily="34" charset="0"/>
              </a:rPr>
              <a:t> </a:t>
            </a:r>
            <a:r>
              <a:rPr lang="uk-UA" altLang="ru-RU" sz="2000" b="1" i="1" dirty="0">
                <a:latin typeface="Corbel" pitchFamily="34" charset="0"/>
              </a:rPr>
              <a:t>У зовнішній політиці відбувається зближення ФРН і Росії. Німеччина бере активну участь у програмах НАТО. У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1994 р.</a:t>
            </a:r>
            <a:r>
              <a:rPr lang="uk-UA" altLang="ru-RU" sz="2000" b="1" i="1" dirty="0">
                <a:latin typeface="Corbel" pitchFamily="34" charset="0"/>
              </a:rPr>
              <a:t> Росія виводить війська з Німеччини. У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2005 р.</a:t>
            </a:r>
            <a:r>
              <a:rPr lang="uk-UA" altLang="ru-RU" sz="2000" b="1" i="1" dirty="0">
                <a:latin typeface="Corbel" pitchFamily="34" charset="0"/>
              </a:rPr>
              <a:t> Шредер йде у відставку. Уряд вперше в історії Німеччини займає жінка -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Ангела Меркель</a:t>
            </a:r>
            <a:r>
              <a:rPr lang="uk-UA" altLang="ru-RU" sz="2000" b="1" i="1" dirty="0">
                <a:latin typeface="Corbel" pitchFamily="34" charset="0"/>
              </a:rPr>
              <a:t>. Вона продовжує боротьбу з безробіттям, веде м'яку зовнішню політику.</a:t>
            </a:r>
            <a:endParaRPr lang="ru-RU" altLang="ru-RU" sz="2000" b="1" i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30723" name="Рисунок 2" descr="angelamerk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14563"/>
            <a:ext cx="5857875" cy="44037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215063" y="5715000"/>
            <a:ext cx="2714625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1600" b="1">
                <a:latin typeface="Corbel" pitchFamily="34" charset="0"/>
              </a:rPr>
              <a:t>Канцлер ФРН Ангела Меркель 2005 - ... рр.</a:t>
            </a:r>
            <a:endParaRPr lang="ru-RU" altLang="ru-RU" sz="1600" b="1">
              <a:latin typeface="Corbe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214313"/>
            <a:ext cx="8715375" cy="26776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76000">
                <a:schemeClr val="bg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FFFF00"/>
                </a:solidFill>
                <a:latin typeface="+mn-lt"/>
                <a:cs typeface="+mn-cs"/>
              </a:rPr>
              <a:t>Територія </a:t>
            </a:r>
            <a:r>
              <a:rPr lang="uk-UA" sz="2400" dirty="0">
                <a:solidFill>
                  <a:srgbClr val="FFFF00"/>
                </a:solidFill>
                <a:latin typeface="+mn-lt"/>
                <a:cs typeface="+mn-cs"/>
              </a:rPr>
              <a:t>Німеччини була розділена на 4 зони. </a:t>
            </a:r>
            <a:r>
              <a:rPr lang="uk-UA" sz="2400" dirty="0">
                <a:solidFill>
                  <a:srgbClr val="FFFF00"/>
                </a:solidFill>
                <a:latin typeface="+mn-lt"/>
                <a:cs typeface="+mn-cs"/>
              </a:rPr>
              <a:t>Її управління </a:t>
            </a:r>
            <a:r>
              <a:rPr lang="uk-UA" sz="2400" dirty="0">
                <a:solidFill>
                  <a:srgbClr val="FFFF00"/>
                </a:solidFill>
                <a:latin typeface="+mn-lt"/>
                <a:cs typeface="+mn-cs"/>
              </a:rPr>
              <a:t>здійснювала </a:t>
            </a:r>
            <a:r>
              <a:rPr lang="uk-UA" sz="2400" dirty="0">
                <a:solidFill>
                  <a:srgbClr val="FFFF00"/>
                </a:solidFill>
                <a:latin typeface="+mn-lt"/>
                <a:cs typeface="+mn-cs"/>
              </a:rPr>
              <a:t>РМЗС (Рада Міністрів Закордонних справ). У 1947 р. був підписаний мирний договір з Німеччиною, 1955 з Австрією. За рішенням Контрольної Ради, Німеччина більше не повинна була бути загрозою миру. У Німеччині необхідно було провести:</a:t>
            </a:r>
            <a:endParaRPr lang="ru-RU" sz="24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1913195"/>
              </p:ext>
            </p:extLst>
          </p:nvPr>
        </p:nvGraphicFramePr>
        <p:xfrm>
          <a:off x="500034" y="3429000"/>
          <a:ext cx="8286808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besatzungszonen_ohne_tex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5605462" cy="685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227763" y="5516563"/>
            <a:ext cx="2500312" cy="646112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76000">
                <a:schemeClr val="bg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cs typeface="+mn-cs"/>
              </a:rPr>
              <a:t>Зони контролю в Німеччині</a:t>
            </a:r>
            <a:endParaRPr lang="ru-RU" b="1" dirty="0">
              <a:solidFill>
                <a:srgbClr val="FFFF00"/>
              </a:solidFill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14313"/>
            <a:ext cx="8786812" cy="163195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76000">
                <a:schemeClr val="bg2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FFFF00"/>
                </a:solidFill>
              </a:rPr>
              <a:t>Суперечностей </a:t>
            </a:r>
            <a:r>
              <a:rPr lang="uk-UA" sz="2000" dirty="0">
                <a:solidFill>
                  <a:srgbClr val="FFFF00"/>
                </a:solidFill>
              </a:rPr>
              <a:t>з приводу майбутнього Німеччини ставало все більше. </a:t>
            </a:r>
            <a:r>
              <a:rPr lang="uk-UA" sz="2000" dirty="0">
                <a:solidFill>
                  <a:srgbClr val="FFFF00"/>
                </a:solidFill>
              </a:rPr>
              <a:t>СРСР не влаштовував </a:t>
            </a:r>
            <a:r>
              <a:rPr lang="uk-UA" sz="2000" dirty="0">
                <a:solidFill>
                  <a:srgbClr val="FFFF00"/>
                </a:solidFill>
              </a:rPr>
              <a:t>план США з </a:t>
            </a:r>
            <a:r>
              <a:rPr lang="uk-UA" sz="2000" dirty="0">
                <a:solidFill>
                  <a:srgbClr val="FFFF00"/>
                </a:solidFill>
              </a:rPr>
              <a:t>приводу </a:t>
            </a:r>
            <a:r>
              <a:rPr lang="uk-UA" sz="2000" dirty="0" smtClean="0">
                <a:solidFill>
                  <a:srgbClr val="FFFF00"/>
                </a:solidFill>
              </a:rPr>
              <a:t>Німеччини, </a:t>
            </a:r>
            <a:r>
              <a:rPr lang="uk-UA" sz="2000" dirty="0">
                <a:solidFill>
                  <a:srgbClr val="FFFF00"/>
                </a:solidFill>
              </a:rPr>
              <a:t>а США радянський. </a:t>
            </a:r>
            <a:r>
              <a:rPr lang="uk-UA" sz="2000" dirty="0">
                <a:solidFill>
                  <a:srgbClr val="FFFF00"/>
                </a:solidFill>
              </a:rPr>
              <a:t>Протистояння призвело в 1949 р</a:t>
            </a:r>
            <a:r>
              <a:rPr lang="uk-UA" sz="2000" dirty="0">
                <a:solidFill>
                  <a:srgbClr val="FFFF00"/>
                </a:solidFill>
              </a:rPr>
              <a:t>. </a:t>
            </a:r>
            <a:r>
              <a:rPr lang="uk-UA" sz="2000" dirty="0">
                <a:solidFill>
                  <a:srgbClr val="FFFF00"/>
                </a:solidFill>
              </a:rPr>
              <a:t>до утворення 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Федеративної Республіки Німеччини (ФРН) </a:t>
            </a:r>
            <a:r>
              <a:rPr lang="uk-UA" sz="2000" dirty="0">
                <a:solidFill>
                  <a:srgbClr val="FFFF00"/>
                </a:solidFill>
              </a:rPr>
              <a:t>на Заході </a:t>
            </a:r>
            <a:r>
              <a:rPr lang="uk-UA" sz="2000" dirty="0" smtClean="0">
                <a:solidFill>
                  <a:srgbClr val="FFFF00"/>
                </a:solidFill>
              </a:rPr>
              <a:t>та 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Німецької Демократичної Республіки (НДР) </a:t>
            </a:r>
            <a:r>
              <a:rPr lang="uk-UA" sz="2000" dirty="0">
                <a:solidFill>
                  <a:srgbClr val="FFFF00"/>
                </a:solidFill>
              </a:rPr>
              <a:t>на Сході.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6387" name="Рисунок 2" descr="DDR_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000250"/>
            <a:ext cx="381793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brd_d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54000"/>
            <a:ext cx="49149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" descr="6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428875"/>
            <a:ext cx="15097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 descr="148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990600"/>
            <a:ext cx="15716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800px-Flag_of_East_Germany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50913"/>
            <a:ext cx="17875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5" descr="DDR statsvap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676525"/>
            <a:ext cx="13049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714750" y="5072063"/>
            <a:ext cx="185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4800" b="1">
                <a:solidFill>
                  <a:srgbClr val="002060"/>
                </a:solidFill>
                <a:latin typeface="Corbel" pitchFamily="34" charset="0"/>
              </a:rPr>
              <a:t>ФРН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4500563" y="3143250"/>
            <a:ext cx="1857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4800" b="1">
                <a:solidFill>
                  <a:srgbClr val="002060"/>
                </a:solidFill>
                <a:latin typeface="Corbel" pitchFamily="34" charset="0"/>
              </a:rPr>
              <a:t>НДР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385763" y="4887913"/>
            <a:ext cx="1228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ru-RU" altLang="ru-RU" b="1">
                <a:solidFill>
                  <a:srgbClr val="002060"/>
                </a:solidFill>
                <a:latin typeface="Corbel" pitchFamily="34" charset="0"/>
              </a:rPr>
              <a:t>Бонн – столиця ФРН</a:t>
            </a: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7510463" y="4887913"/>
            <a:ext cx="1143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ru-RU" altLang="ru-RU" b="1">
                <a:solidFill>
                  <a:srgbClr val="002060"/>
                </a:solidFill>
                <a:latin typeface="Corbel" pitchFamily="34" charset="0"/>
              </a:rPr>
              <a:t>Берлін – столиця НДР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7" grpId="0"/>
      <p:bldP spid="17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741px-occupied_berlin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500813" y="285750"/>
            <a:ext cx="2286000" cy="6461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b="1">
                <a:latin typeface="Corbel" pitchFamily="34" charset="0"/>
              </a:rPr>
              <a:t>Зони впливу у Берліні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8715375" cy="19383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2000" b="1" i="1" dirty="0" smtClean="0">
                <a:latin typeface="Corbel" pitchFamily="34" charset="0"/>
              </a:rPr>
              <a:t>Вирішальне </a:t>
            </a:r>
            <a:r>
              <a:rPr lang="uk-UA" altLang="ru-RU" sz="2000" b="1" i="1" dirty="0">
                <a:latin typeface="Corbel" pitchFamily="34" charset="0"/>
              </a:rPr>
              <a:t>значення в розвалі Німеччини зіграло введення в Західній зоні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західної марки</a:t>
            </a:r>
            <a:r>
              <a:rPr lang="uk-UA" altLang="ru-RU" sz="2000" b="1" i="1" dirty="0">
                <a:latin typeface="Corbel" pitchFamily="34" charset="0"/>
              </a:rPr>
              <a:t>, також приєднання Західної зони до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плану Маршалла</a:t>
            </a:r>
            <a:r>
              <a:rPr lang="uk-UA" altLang="ru-RU" sz="2000" b="1" i="1" dirty="0">
                <a:latin typeface="Corbel" pitchFamily="34" charset="0"/>
              </a:rPr>
              <a:t>. Відповіддю СРСР було введення в Східній зоні своєї валюти. У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серпні 1949 р.</a:t>
            </a:r>
            <a:r>
              <a:rPr lang="uk-UA" altLang="ru-RU" sz="2000" b="1" i="1" dirty="0">
                <a:latin typeface="Corbel" pitchFamily="34" charset="0"/>
              </a:rPr>
              <a:t> відбулися вибори в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бундестаг</a:t>
            </a:r>
            <a:r>
              <a:rPr lang="uk-UA" altLang="ru-RU" sz="2000" b="1" i="1" dirty="0">
                <a:latin typeface="Corbel" pitchFamily="34" charset="0"/>
              </a:rPr>
              <a:t> (парламент ),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7 вересня 1949 р. </a:t>
            </a:r>
            <a:r>
              <a:rPr lang="uk-UA" altLang="ru-RU" sz="2000" b="1" i="1" dirty="0">
                <a:latin typeface="Corbel" pitchFamily="34" charset="0"/>
              </a:rPr>
              <a:t>в Західній зоні проголошена ФРН, канцлером став лідер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Конрад Аденауер</a:t>
            </a:r>
            <a:r>
              <a:rPr lang="uk-UA" altLang="ru-RU" sz="2000" b="1" i="1" dirty="0">
                <a:latin typeface="Corbel" pitchFamily="34" charset="0"/>
              </a:rPr>
              <a:t>. У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1955 р.</a:t>
            </a:r>
            <a:r>
              <a:rPr lang="uk-UA" altLang="ru-RU" sz="2000" b="1" i="1" dirty="0">
                <a:latin typeface="Corbel" pitchFamily="34" charset="0"/>
              </a:rPr>
              <a:t> ФРН вступила в НАТО.</a:t>
            </a:r>
            <a:endParaRPr lang="ru-RU" altLang="ru-RU" sz="2000" b="1" i="1" dirty="0">
              <a:latin typeface="Corbel" pitchFamily="34" charset="0"/>
            </a:endParaRPr>
          </a:p>
        </p:txBody>
      </p:sp>
      <p:pic>
        <p:nvPicPr>
          <p:cNvPr id="20483" name="Рисунок 2" descr="505_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3017838" cy="29416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Рисунок 3" descr="pi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357438"/>
            <a:ext cx="3238500" cy="2428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Рисунок 4" descr="Аденауэр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214563"/>
            <a:ext cx="2432050" cy="36433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85750" y="5286375"/>
            <a:ext cx="2643188" cy="33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1600" b="1">
                <a:latin typeface="Corbel" pitchFamily="34" charset="0"/>
              </a:rPr>
              <a:t>Західна марка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215063" y="5000625"/>
            <a:ext cx="2643187" cy="338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1600" b="1">
                <a:latin typeface="Corbel" pitchFamily="34" charset="0"/>
              </a:rPr>
              <a:t>Марка НДР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3143250" y="5929313"/>
            <a:ext cx="2643188" cy="8302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1600" b="1">
                <a:latin typeface="Corbel" pitchFamily="34" charset="0"/>
              </a:rPr>
              <a:t>Федеральний канцлер ФРН Конрад Аденауер, 1949-1963 рр.</a:t>
            </a:r>
            <a:endParaRPr lang="ru-RU" altLang="ru-RU" sz="1600" b="1">
              <a:latin typeface="Corbe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86813" cy="1323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2000" b="1" i="1" dirty="0" smtClean="0">
                <a:latin typeface="Corbel" pitchFamily="34" charset="0"/>
              </a:rPr>
              <a:t> </a:t>
            </a:r>
            <a:r>
              <a:rPr lang="uk-UA" altLang="ru-RU" sz="2000" b="1" i="1" dirty="0">
                <a:latin typeface="Corbel" pitchFamily="34" charset="0"/>
              </a:rPr>
              <a:t>Економісти ФРН пустили економіку країни у вільне плавання. Це дало результати. 50-і, 60-і рр. називають роками </a:t>
            </a:r>
            <a:r>
              <a:rPr lang="uk-UA" altLang="ru-RU" sz="2000" b="1" i="1" dirty="0">
                <a:solidFill>
                  <a:srgbClr val="FF0000"/>
                </a:solidFill>
                <a:latin typeface="Corbel" pitchFamily="34" charset="0"/>
              </a:rPr>
              <a:t>«німецького економічного дива»</a:t>
            </a:r>
            <a:r>
              <a:rPr lang="uk-UA" altLang="ru-RU" sz="2000" b="1" i="1" dirty="0">
                <a:latin typeface="Corbel" pitchFamily="34" charset="0"/>
              </a:rPr>
              <a:t>. Більше 55% західних німців відносили себе до середнього класу. Це псували лише світові економічні кризи.</a:t>
            </a:r>
            <a:endParaRPr lang="ru-RU" altLang="ru-RU" sz="2000" b="1" i="1" dirty="0">
              <a:latin typeface="Corbel" pitchFamily="34" charset="0"/>
            </a:endParaRPr>
          </a:p>
        </p:txBody>
      </p:sp>
      <p:pic>
        <p:nvPicPr>
          <p:cNvPr id="21507" name="Рисунок 2" descr="7001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6715125" cy="5037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7000875" y="5715000"/>
            <a:ext cx="1928813" cy="8302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altLang="ru-RU" sz="1600" b="1">
                <a:latin typeface="Corbel" pitchFamily="34" charset="0"/>
              </a:rPr>
              <a:t>Західний Берлін, через 10 років після війни.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86813" cy="70788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2000" b="1" i="1" dirty="0" smtClean="0">
                <a:latin typeface="Corbel" pitchFamily="34" charset="0"/>
              </a:rPr>
              <a:t>З </a:t>
            </a:r>
            <a:r>
              <a:rPr lang="uk-UA" altLang="ru-RU" sz="2000" b="1" i="1" dirty="0">
                <a:latin typeface="Corbel" pitchFamily="34" charset="0"/>
              </a:rPr>
              <a:t>приходом до влади канцлера Віллі Брандта </a:t>
            </a:r>
            <a:r>
              <a:rPr lang="uk-UA" altLang="ru-RU" sz="2000" b="1" i="1" dirty="0" smtClean="0">
                <a:latin typeface="Corbel" pitchFamily="34" charset="0"/>
              </a:rPr>
              <a:t>відбулося зближення </a:t>
            </a:r>
            <a:r>
              <a:rPr lang="uk-UA" altLang="ru-RU" sz="2000" b="1" i="1" dirty="0">
                <a:latin typeface="Corbel" pitchFamily="34" charset="0"/>
              </a:rPr>
              <a:t>з НДР, СРСР, Чехословаччиною та Польщею.</a:t>
            </a:r>
            <a:endParaRPr lang="ru-RU" altLang="ru-RU" sz="2000" b="1" i="1" dirty="0">
              <a:latin typeface="Corbel" pitchFamily="34" charset="0"/>
            </a:endParaRPr>
          </a:p>
        </p:txBody>
      </p:sp>
      <p:pic>
        <p:nvPicPr>
          <p:cNvPr id="22531" name="Рисунок 2" descr="Вилли Брандт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3143250" cy="4191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Рисунок 3" descr="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785938"/>
            <a:ext cx="5186362" cy="3571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14313" y="5857875"/>
            <a:ext cx="3143250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1600" b="1">
                <a:latin typeface="Corbel" pitchFamily="34" charset="0"/>
              </a:rPr>
              <a:t>Федеральний канцлер ФРН Віллі Брандт.</a:t>
            </a:r>
            <a:endParaRPr lang="ru-RU" altLang="ru-RU" sz="1600" b="1">
              <a:latin typeface="Corbel" pitchFamily="34" charset="0"/>
            </a:endParaRP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4071938" y="5500688"/>
            <a:ext cx="4357687" cy="3381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uk-UA" altLang="ru-RU" sz="1600" b="1">
                <a:latin typeface="Corbel" pitchFamily="34" charset="0"/>
              </a:rPr>
              <a:t>Л.Брежнєв і канцлер В.Брандт.</a:t>
            </a:r>
            <a:endParaRPr lang="ru-RU" altLang="ru-RU" sz="1600" b="1">
              <a:latin typeface="Corbe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758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Cambria</vt:lpstr>
      <vt:lpstr>Arial</vt:lpstr>
      <vt:lpstr>Wingdings</vt:lpstr>
      <vt:lpstr>Calibri</vt:lpstr>
      <vt:lpstr>Comic Sans MS</vt:lpstr>
      <vt:lpstr>Wingdings 2</vt:lpstr>
      <vt:lpstr>Corbel</vt:lpstr>
      <vt:lpstr>Rockwell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Sergey</cp:lastModifiedBy>
  <cp:revision>6</cp:revision>
  <dcterms:modified xsi:type="dcterms:W3CDTF">2013-12-12T19:27:49Z</dcterms:modified>
</cp:coreProperties>
</file>