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5" r:id="rId9"/>
    <p:sldId id="264" r:id="rId10"/>
    <p:sldId id="314" r:id="rId11"/>
    <p:sldId id="263" r:id="rId12"/>
    <p:sldId id="262" r:id="rId13"/>
    <p:sldId id="260" r:id="rId14"/>
    <p:sldId id="261" r:id="rId15"/>
    <p:sldId id="269" r:id="rId16"/>
    <p:sldId id="282" r:id="rId17"/>
    <p:sldId id="281" r:id="rId18"/>
    <p:sldId id="280" r:id="rId19"/>
    <p:sldId id="279" r:id="rId20"/>
    <p:sldId id="278" r:id="rId21"/>
    <p:sldId id="277" r:id="rId22"/>
    <p:sldId id="276" r:id="rId23"/>
    <p:sldId id="275" r:id="rId24"/>
    <p:sldId id="274" r:id="rId25"/>
    <p:sldId id="270" r:id="rId26"/>
    <p:sldId id="315" r:id="rId27"/>
    <p:sldId id="273" r:id="rId28"/>
    <p:sldId id="272" r:id="rId29"/>
    <p:sldId id="271" r:id="rId30"/>
    <p:sldId id="292" r:id="rId31"/>
    <p:sldId id="283" r:id="rId32"/>
    <p:sldId id="291" r:id="rId33"/>
    <p:sldId id="293" r:id="rId34"/>
    <p:sldId id="290" r:id="rId35"/>
    <p:sldId id="289" r:id="rId36"/>
    <p:sldId id="288" r:id="rId37"/>
    <p:sldId id="287" r:id="rId38"/>
    <p:sldId id="286" r:id="rId39"/>
    <p:sldId id="285" r:id="rId40"/>
    <p:sldId id="284" r:id="rId41"/>
    <p:sldId id="294" r:id="rId42"/>
    <p:sldId id="303" r:id="rId43"/>
    <p:sldId id="302" r:id="rId44"/>
    <p:sldId id="301" r:id="rId45"/>
    <p:sldId id="300" r:id="rId46"/>
    <p:sldId id="299" r:id="rId47"/>
    <p:sldId id="298" r:id="rId48"/>
    <p:sldId id="297" r:id="rId49"/>
    <p:sldId id="296" r:id="rId50"/>
    <p:sldId id="295" r:id="rId51"/>
    <p:sldId id="304" r:id="rId52"/>
    <p:sldId id="305" r:id="rId53"/>
    <p:sldId id="306" r:id="rId54"/>
    <p:sldId id="307" r:id="rId55"/>
    <p:sldId id="308" r:id="rId56"/>
    <p:sldId id="309" r:id="rId57"/>
    <p:sldId id="313" r:id="rId58"/>
    <p:sldId id="312" r:id="rId59"/>
    <p:sldId id="311" r:id="rId60"/>
    <p:sldId id="316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 smtClean="0"/>
              <a:t>Китай – скарбниця історичних пам’яток, що належать одній з найстаріших цивілізацій світу.</a:t>
            </a:r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9" name="Содержимое 8" descr="щщ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velikaya-kitayskaya-stena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8242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гори хуанша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2728"/>
          </a:xfrm>
        </p:spPr>
        <p:txBody>
          <a:bodyPr/>
          <a:lstStyle/>
          <a:p>
            <a:r>
              <a:rPr lang="uk-UA" dirty="0" smtClean="0"/>
              <a:t>Гори </a:t>
            </a:r>
            <a:r>
              <a:rPr lang="uk-UA" dirty="0" err="1" smtClean="0"/>
              <a:t>Хуаншань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Хему</a:t>
            </a:r>
            <a:endParaRPr lang="uk-UA" dirty="0"/>
          </a:p>
        </p:txBody>
      </p:sp>
      <p:pic>
        <p:nvPicPr>
          <p:cNvPr id="4" name="Содержимое 3" descr="хем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42984"/>
            <a:ext cx="9143999" cy="571501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303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Долина </a:t>
            </a:r>
            <a:r>
              <a:rPr lang="uk-UA" dirty="0" err="1" smtClean="0"/>
              <a:t>Цзючжайгоу</a:t>
            </a:r>
            <a:endParaRPr lang="uk-UA" dirty="0"/>
          </a:p>
        </p:txBody>
      </p:sp>
      <p:pic>
        <p:nvPicPr>
          <p:cNvPr id="5" name="Содержимое 4" descr="Долина Цзючжайго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36" y="714356"/>
            <a:ext cx="9154436" cy="61436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ічка янцз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252728"/>
          </a:xfrm>
        </p:spPr>
        <p:txBody>
          <a:bodyPr/>
          <a:lstStyle/>
          <a:p>
            <a:r>
              <a:rPr lang="uk-UA" dirty="0" smtClean="0"/>
              <a:t>Річка Янцзи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Озеро 1000 Островів</a:t>
            </a:r>
            <a:endParaRPr lang="uk-UA" dirty="0"/>
          </a:p>
        </p:txBody>
      </p:sp>
      <p:pic>
        <p:nvPicPr>
          <p:cNvPr id="4" name="Содержимое 3" descr="Озеро тисячі Острові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303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Гавань Вікторія</a:t>
            </a:r>
            <a:endParaRPr lang="uk-UA" dirty="0"/>
          </a:p>
        </p:txBody>
      </p:sp>
      <p:pic>
        <p:nvPicPr>
          <p:cNvPr id="4" name="Содержимое 3" descr="+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57237"/>
            <a:ext cx="9144000" cy="61007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і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671517" cy="3500438"/>
          </a:xfrm>
        </p:spPr>
      </p:pic>
      <p:pic>
        <p:nvPicPr>
          <p:cNvPr id="5" name="Рисунок 4" descr="лі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322" y="0"/>
            <a:ext cx="4620678" cy="3500438"/>
          </a:xfrm>
          <a:prstGeom prst="rect">
            <a:avLst/>
          </a:prstGeom>
        </p:spPr>
      </p:pic>
      <p:pic>
        <p:nvPicPr>
          <p:cNvPr id="6" name="Рисунок 5" descr="річка лі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108" y="3500438"/>
            <a:ext cx="4650892" cy="3357562"/>
          </a:xfrm>
          <a:prstGeom prst="rect">
            <a:avLst/>
          </a:prstGeom>
        </p:spPr>
      </p:pic>
      <p:pic>
        <p:nvPicPr>
          <p:cNvPr id="7" name="Рисунок 6" descr="річка лі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5047233" cy="3357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05272"/>
            <a:ext cx="8229600" cy="1252728"/>
          </a:xfrm>
        </p:spPr>
        <p:txBody>
          <a:bodyPr/>
          <a:lstStyle/>
          <a:p>
            <a:r>
              <a:rPr lang="uk-UA" dirty="0" smtClean="0"/>
              <a:t>Річка Лі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Графство </a:t>
            </a:r>
            <a:r>
              <a:rPr lang="uk-UA" dirty="0" err="1" smtClean="0"/>
              <a:t>Люопінг</a:t>
            </a:r>
            <a:endParaRPr lang="uk-UA" dirty="0"/>
          </a:p>
        </p:txBody>
      </p:sp>
      <p:pic>
        <p:nvPicPr>
          <p:cNvPr id="4" name="Содержимое 3" descr="+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04843" cy="535782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Водоспад  </a:t>
            </a:r>
            <a:r>
              <a:rPr lang="uk-UA" dirty="0" err="1" smtClean="0"/>
              <a:t>Детянь</a:t>
            </a:r>
            <a:endParaRPr lang="uk-UA" dirty="0"/>
          </a:p>
        </p:txBody>
      </p:sp>
      <p:pic>
        <p:nvPicPr>
          <p:cNvPr id="4" name="Содержимое 3" descr="+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683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ду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err="1" smtClean="0"/>
              <a:t>Пудун</a:t>
            </a:r>
            <a:endParaRPr lang="uk-UA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рам Білого Коня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4607714" cy="3071809"/>
          </a:xfrm>
        </p:spPr>
      </p:pic>
      <p:pic>
        <p:nvPicPr>
          <p:cNvPr id="5" name="Рисунок 4" descr="+17,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71810"/>
            <a:ext cx="4786314" cy="3786190"/>
          </a:xfrm>
          <a:prstGeom prst="rect">
            <a:avLst/>
          </a:prstGeom>
        </p:spPr>
      </p:pic>
      <p:pic>
        <p:nvPicPr>
          <p:cNvPr id="6" name="Рисунок 5" descr="+17,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32642"/>
            <a:ext cx="4429124" cy="3325358"/>
          </a:xfrm>
          <a:prstGeom prst="rect">
            <a:avLst/>
          </a:prstGeom>
        </p:spPr>
      </p:pic>
      <p:pic>
        <p:nvPicPr>
          <p:cNvPr id="7" name="Рисунок 6" descr="+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562" y="0"/>
            <a:ext cx="5233217" cy="3929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643182"/>
            <a:ext cx="8015286" cy="1252728"/>
          </a:xfrm>
        </p:spPr>
        <p:txBody>
          <a:bodyPr/>
          <a:lstStyle/>
          <a:p>
            <a:r>
              <a:rPr lang="uk-UA" dirty="0" smtClean="0"/>
              <a:t>Храм Білого Коня</a:t>
            </a:r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іст Юйдайця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87480" cy="3786190"/>
          </a:xfrm>
        </p:spPr>
      </p:pic>
      <p:pic>
        <p:nvPicPr>
          <p:cNvPr id="5" name="Рисунок 4" descr="+18,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421" y="0"/>
            <a:ext cx="4121579" cy="3967168"/>
          </a:xfrm>
          <a:prstGeom prst="rect">
            <a:avLst/>
          </a:prstGeom>
        </p:spPr>
      </p:pic>
      <p:pic>
        <p:nvPicPr>
          <p:cNvPr id="6" name="Рисунок 5" descr="+18,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25240"/>
            <a:ext cx="5000596" cy="3532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4000504"/>
            <a:ext cx="4071934" cy="2857496"/>
          </a:xfrm>
        </p:spPr>
        <p:txBody>
          <a:bodyPr>
            <a:noAutofit/>
          </a:bodyPr>
          <a:lstStyle/>
          <a:p>
            <a:r>
              <a:rPr lang="uk-UA" sz="6000" dirty="0" smtClean="0"/>
              <a:t>Міст </a:t>
            </a:r>
            <a:r>
              <a:rPr lang="uk-UA" sz="6000" dirty="0" err="1" smtClean="0"/>
              <a:t>Юйдайцяо</a:t>
            </a:r>
            <a:endParaRPr lang="uk-UA"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Кам`яний Ліс </a:t>
            </a:r>
            <a:r>
              <a:rPr lang="uk-UA" dirty="0" err="1" smtClean="0"/>
              <a:t>Шилинь</a:t>
            </a:r>
            <a:endParaRPr lang="uk-UA" dirty="0"/>
          </a:p>
        </p:txBody>
      </p:sp>
      <p:pic>
        <p:nvPicPr>
          <p:cNvPr id="4" name="Содержимое 3" descr="+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641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30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Храм Неба,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Небесний</a:t>
            </a:r>
            <a:r>
              <a:rPr lang="ru-RU" dirty="0" smtClean="0"/>
              <a:t> </a:t>
            </a:r>
            <a:r>
              <a:rPr lang="ru-RU" dirty="0" err="1" smtClean="0"/>
              <a:t>Вівтар</a:t>
            </a:r>
            <a:endParaRPr lang="uk-UA" dirty="0"/>
          </a:p>
        </p:txBody>
      </p:sp>
      <p:pic>
        <p:nvPicPr>
          <p:cNvPr id="4" name="Содержимое 3" descr="Храм Неба, або Небесний Вівт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3" y="785794"/>
            <a:ext cx="9131137" cy="607220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303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«Жовта Долина Дракона»</a:t>
            </a:r>
            <a:endParaRPr lang="uk-UA" dirty="0"/>
          </a:p>
        </p:txBody>
      </p:sp>
      <p:pic>
        <p:nvPicPr>
          <p:cNvPr id="6" name="Содержимое 5" descr="+21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дол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1198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5" descr="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589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Тераси Білої Води</a:t>
            </a:r>
            <a:endParaRPr lang="uk-UA" dirty="0"/>
          </a:p>
        </p:txBody>
      </p:sp>
      <p:pic>
        <p:nvPicPr>
          <p:cNvPr id="4" name="Содержимое 3" descr="терас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5"/>
            <a:ext cx="9137224" cy="607220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+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72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0388"/>
          </a:xfrm>
        </p:spPr>
        <p:txBody>
          <a:bodyPr>
            <a:noAutofit/>
          </a:bodyPr>
          <a:lstStyle/>
          <a:p>
            <a:r>
              <a:rPr lang="uk-UA" sz="3200" i="1" dirty="0" err="1" smtClean="0"/>
              <a:t>Тіандученг</a:t>
            </a:r>
            <a:r>
              <a:rPr lang="uk-UA" sz="3200" i="1" dirty="0" smtClean="0"/>
              <a:t> – </a:t>
            </a:r>
            <a:r>
              <a:rPr lang="uk-UA" sz="3200" i="1" dirty="0" err="1" smtClean="0"/>
              <a:t>“маленький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Париж”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made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in</a:t>
            </a:r>
            <a:r>
              <a:rPr lang="uk-UA" sz="3200" i="1" dirty="0" smtClean="0"/>
              <a:t> </a:t>
            </a:r>
            <a:r>
              <a:rPr lang="uk-UA" sz="3200" i="1" dirty="0" err="1" smtClean="0"/>
              <a:t>China</a:t>
            </a:r>
            <a:endParaRPr lang="uk-UA" sz="3200" dirty="0"/>
          </a:p>
        </p:txBody>
      </p:sp>
      <p:pic>
        <p:nvPicPr>
          <p:cNvPr id="4" name="Содержимое 3" descr="Tianducheng-Pari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607422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чери моаг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4429124" cy="844660"/>
          </a:xfrm>
        </p:spPr>
        <p:txBody>
          <a:bodyPr/>
          <a:lstStyle/>
          <a:p>
            <a:r>
              <a:rPr lang="uk-UA" dirty="0" smtClean="0"/>
              <a:t>Печера </a:t>
            </a:r>
            <a:r>
              <a:rPr lang="uk-UA" dirty="0" err="1" smtClean="0"/>
              <a:t>Могао</a:t>
            </a:r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итайський париж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865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+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uk-UA" dirty="0" smtClean="0"/>
              <a:t>“ Небесні Ворота ”</a:t>
            </a:r>
            <a:endParaRPr lang="uk-UA" dirty="0"/>
          </a:p>
        </p:txBody>
      </p:sp>
      <p:pic>
        <p:nvPicPr>
          <p:cNvPr id="4" name="Содержимое 3" descr="+24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4643438" cy="5895143"/>
          </a:xfrm>
        </p:spPr>
      </p:pic>
      <p:pic>
        <p:nvPicPr>
          <p:cNvPr id="5" name="Рисунок 4" descr="+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00108"/>
            <a:ext cx="4500562" cy="58578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ечера «Небесні ворота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7286676" cy="6953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Печери </a:t>
            </a:r>
            <a:r>
              <a:rPr lang="uk-UA" dirty="0" err="1" smtClean="0"/>
              <a:t>Майцзішань</a:t>
            </a:r>
            <a:endParaRPr lang="uk-UA" dirty="0"/>
          </a:p>
        </p:txBody>
      </p:sp>
      <p:pic>
        <p:nvPicPr>
          <p:cNvPr id="4" name="Содержимое 3" descr="+25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7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+25,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05651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uk-UA" dirty="0" err="1" smtClean="0"/>
              <a:t>Гуйлінь</a:t>
            </a:r>
            <a:endParaRPr lang="uk-UA" dirty="0"/>
          </a:p>
        </p:txBody>
      </p:sp>
      <p:pic>
        <p:nvPicPr>
          <p:cNvPr id="4" name="Содержимое 3" descr="Гуйлі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2470"/>
            <a:ext cx="9144000" cy="579553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3" descr="Гуйлін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074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+27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8620" cy="68692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05272"/>
            <a:ext cx="8229600" cy="1252728"/>
          </a:xfrm>
        </p:spPr>
        <p:txBody>
          <a:bodyPr/>
          <a:lstStyle/>
          <a:p>
            <a:r>
              <a:rPr lang="uk-UA" dirty="0" smtClean="0"/>
              <a:t>Печера очеретяної флейти</a:t>
            </a:r>
            <a:endParaRPr lang="uk-U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+27,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ігантський буд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015286" cy="1252728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Гігантський Будда</a:t>
            </a:r>
            <a:endParaRPr lang="uk-UA" sz="6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+27,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i="1" dirty="0" err="1" smtClean="0"/>
              <a:t>Ордос</a:t>
            </a:r>
            <a:r>
              <a:rPr lang="uk-UA" sz="4000" i="1" dirty="0" smtClean="0"/>
              <a:t>. Високорозвинене місто-привид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6" name="Содержимое 5" descr="+28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6272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+28,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969856" cy="3286124"/>
          </a:xfrm>
        </p:spPr>
      </p:pic>
      <p:pic>
        <p:nvPicPr>
          <p:cNvPr id="5" name="Рисунок 4" descr="+28,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14686"/>
            <a:ext cx="4571999" cy="3643314"/>
          </a:xfrm>
          <a:prstGeom prst="rect">
            <a:avLst/>
          </a:prstGeom>
        </p:spPr>
      </p:pic>
      <p:pic>
        <p:nvPicPr>
          <p:cNvPr id="6" name="Рисунок 5" descr="+28,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067" y="-142900"/>
            <a:ext cx="5077933" cy="3357586"/>
          </a:xfrm>
          <a:prstGeom prst="rect">
            <a:avLst/>
          </a:prstGeom>
        </p:spPr>
      </p:pic>
      <p:pic>
        <p:nvPicPr>
          <p:cNvPr id="7" name="Рисунок 6" descr="+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185" y="3143248"/>
            <a:ext cx="4861815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+29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605272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Гора </a:t>
            </a:r>
            <a:r>
              <a:rPr lang="ru-RU" sz="3200" dirty="0" err="1" smtClean="0"/>
              <a:t>Тяньмень</a:t>
            </a:r>
            <a:r>
              <a:rPr lang="ru-RU" sz="3200" dirty="0" smtClean="0"/>
              <a:t> і </a:t>
            </a:r>
            <a:r>
              <a:rPr lang="ru-RU" sz="3200" dirty="0" err="1" smtClean="0"/>
              <a:t>скляна</a:t>
            </a:r>
            <a:r>
              <a:rPr lang="ru-RU" sz="3200" dirty="0" smtClean="0"/>
              <a:t> стежка в небесах</a:t>
            </a:r>
            <a:endParaRPr lang="uk-UA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+29,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Смертельна стежка гори </a:t>
            </a:r>
            <a:r>
              <a:rPr lang="uk-UA" dirty="0" err="1" smtClean="0"/>
              <a:t>Хуашань</a:t>
            </a:r>
            <a:endParaRPr lang="uk-UA" dirty="0"/>
          </a:p>
        </p:txBody>
      </p:sp>
      <p:pic>
        <p:nvPicPr>
          <p:cNvPr id="5" name="Содержимое 4" descr="+30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4429124" cy="5880729"/>
          </a:xfrm>
        </p:spPr>
      </p:pic>
      <p:pic>
        <p:nvPicPr>
          <p:cNvPr id="6" name="Рисунок 5" descr="+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895350"/>
            <a:ext cx="4762500" cy="59626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i="1" dirty="0" smtClean="0"/>
              <a:t>Унікальний міст </a:t>
            </a:r>
            <a:r>
              <a:rPr lang="uk-UA" sz="4400" i="1" dirty="0" err="1" smtClean="0"/>
              <a:t>Циньдао</a:t>
            </a:r>
            <a:r>
              <a:rPr lang="uk-UA" sz="4400" i="1" dirty="0" smtClean="0"/>
              <a:t> </a:t>
            </a:r>
            <a:r>
              <a:rPr lang="uk-UA" sz="4400" i="1" dirty="0" err="1" smtClean="0"/>
              <a:t>Гайвань</a:t>
            </a:r>
            <a:r>
              <a:rPr lang="uk-UA" i="1" dirty="0" smtClean="0"/>
              <a:t>.</a:t>
            </a:r>
            <a:endParaRPr lang="uk-UA" dirty="0"/>
          </a:p>
        </p:txBody>
      </p:sp>
      <p:pic>
        <p:nvPicPr>
          <p:cNvPr id="4" name="Содержимое 3" descr="Унікальний міст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67154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Унікальний міс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тайський червоний пляж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41999" cy="3428999"/>
          </a:xfrm>
        </p:spPr>
      </p:pic>
      <p:pic>
        <p:nvPicPr>
          <p:cNvPr id="5" name="Рисунок 4" descr="Китайський червоний пляж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288" y="3429000"/>
            <a:ext cx="6515914" cy="3429000"/>
          </a:xfrm>
          <a:prstGeom prst="rect">
            <a:avLst/>
          </a:prstGeom>
        </p:spPr>
      </p:pic>
      <p:pic>
        <p:nvPicPr>
          <p:cNvPr id="6" name="Рисунок 5" descr="Китайський червоний пляж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428998"/>
            <a:ext cx="4987639" cy="3429002"/>
          </a:xfrm>
          <a:prstGeom prst="rect">
            <a:avLst/>
          </a:prstGeom>
        </p:spPr>
      </p:pic>
      <p:pic>
        <p:nvPicPr>
          <p:cNvPr id="7" name="Рисунок 6" descr="Китайський червоний пляж.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989" y="0"/>
            <a:ext cx="4377010" cy="3500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605272"/>
            <a:ext cx="8229600" cy="1252728"/>
          </a:xfrm>
        </p:spPr>
        <p:txBody>
          <a:bodyPr/>
          <a:lstStyle/>
          <a:p>
            <a:r>
              <a:rPr lang="uk-UA" dirty="0" smtClean="0"/>
              <a:t>Китайський червоний пляж.</a:t>
            </a:r>
            <a:endParaRPr lang="uk-U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32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Покинутий </a:t>
            </a:r>
            <a:r>
              <a:rPr lang="uk-UA" dirty="0" err="1" smtClean="0"/>
              <a:t>Діснейленд</a:t>
            </a:r>
            <a:r>
              <a:rPr lang="uk-UA" dirty="0" smtClean="0"/>
              <a:t> в Китаї</a:t>
            </a:r>
            <a:endParaRPr lang="uk-UA" dirty="0"/>
          </a:p>
        </p:txBody>
      </p:sp>
      <p:pic>
        <p:nvPicPr>
          <p:cNvPr id="4" name="Содержимое 3" descr="Діснейленд в Китаї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9566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+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8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929454" cy="1000108"/>
          </a:xfrm>
        </p:spPr>
        <p:txBody>
          <a:bodyPr/>
          <a:lstStyle/>
          <a:p>
            <a:r>
              <a:rPr lang="uk-UA" dirty="0" smtClean="0"/>
              <a:t>Теракотова армія</a:t>
            </a:r>
            <a:endParaRPr lang="uk-UA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Діснейленд в Китаї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798039" cy="3214686"/>
          </a:xfrm>
        </p:spPr>
      </p:pic>
      <p:pic>
        <p:nvPicPr>
          <p:cNvPr id="5" name="Рисунок 4" descr="Діснейленд в Китаї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980" y="0"/>
            <a:ext cx="4732020" cy="6858000"/>
          </a:xfrm>
          <a:prstGeom prst="rect">
            <a:avLst/>
          </a:prstGeom>
        </p:spPr>
      </p:pic>
      <p:pic>
        <p:nvPicPr>
          <p:cNvPr id="6" name="Рисунок 5" descr="Діснейленд в Китаї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061610"/>
            <a:ext cx="4429123" cy="379639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uk-UA" dirty="0" smtClean="0"/>
              <a:t>Міст Безсмертних</a:t>
            </a:r>
            <a:endParaRPr lang="uk-UA" dirty="0"/>
          </a:p>
        </p:txBody>
      </p:sp>
      <p:pic>
        <p:nvPicPr>
          <p:cNvPr id="4" name="Содержимое 3" descr="Міст Безсмертни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1186"/>
            <a:ext cx="3714744" cy="5998984"/>
          </a:xfrm>
        </p:spPr>
      </p:pic>
      <p:pic>
        <p:nvPicPr>
          <p:cNvPr id="5" name="Рисунок 4" descr="Міст Безсмертних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857232"/>
            <a:ext cx="5429255" cy="600076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43814" cy="642918"/>
          </a:xfrm>
        </p:spPr>
        <p:txBody>
          <a:bodyPr>
            <a:noAutofit/>
          </a:bodyPr>
          <a:lstStyle/>
          <a:p>
            <a:r>
              <a:rPr lang="uk-UA" sz="2400" i="1" dirty="0" smtClean="0"/>
              <a:t>Найбільший в світі монастир під назвою </a:t>
            </a:r>
            <a:r>
              <a:rPr lang="uk-UA" sz="2400" i="1" dirty="0" err="1" smtClean="0"/>
              <a:t>Yarchen</a:t>
            </a:r>
            <a:endParaRPr lang="uk-UA" sz="2400" dirty="0"/>
          </a:p>
        </p:txBody>
      </p:sp>
      <p:pic>
        <p:nvPicPr>
          <p:cNvPr id="4" name="Содержимое 3" descr="Найбільший в світі монастир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9169618" cy="6143644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Найбільший в світі монастир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0956" cy="6858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uk-UA" dirty="0" smtClean="0"/>
              <a:t>Озеро Півмісяць</a:t>
            </a:r>
            <a:endParaRPr lang="uk-UA" dirty="0"/>
          </a:p>
        </p:txBody>
      </p:sp>
      <p:pic>
        <p:nvPicPr>
          <p:cNvPr id="4" name="Содержимое 3" descr="озеро півмісяц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857232"/>
            <a:ext cx="9144001" cy="600076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Дорога великих воріт</a:t>
            </a:r>
            <a:endParaRPr lang="uk-UA" dirty="0"/>
          </a:p>
        </p:txBody>
      </p:sp>
      <p:pic>
        <p:nvPicPr>
          <p:cNvPr id="6" name="Содержимое 5" descr="Дорога великих ворі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8036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_964fa_c9bc163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662317" cy="3500438"/>
          </a:xfrm>
        </p:spPr>
      </p:pic>
      <p:pic>
        <p:nvPicPr>
          <p:cNvPr id="5" name="Рисунок 4" descr="0_964fd_585898ef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0"/>
            <a:ext cx="4607733" cy="6858000"/>
          </a:xfrm>
          <a:prstGeom prst="rect">
            <a:avLst/>
          </a:prstGeom>
        </p:spPr>
      </p:pic>
      <p:pic>
        <p:nvPicPr>
          <p:cNvPr id="6" name="Рисунок 5" descr="0_964ff_3126baf2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6150"/>
            <a:ext cx="4857752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трів хайня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824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/>
          <a:lstStyle/>
          <a:p>
            <a:r>
              <a:rPr lang="uk-UA" dirty="0" smtClean="0"/>
              <a:t>Острів </a:t>
            </a:r>
            <a:r>
              <a:rPr lang="uk-UA" dirty="0" err="1" smtClean="0"/>
              <a:t>Хайнянь</a:t>
            </a:r>
            <a:endParaRPr lang="uk-U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унменьшік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368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-214338"/>
            <a:ext cx="8229600" cy="1252728"/>
          </a:xfrm>
        </p:spPr>
        <p:txBody>
          <a:bodyPr/>
          <a:lstStyle/>
          <a:p>
            <a:r>
              <a:rPr lang="uk-UA" dirty="0" err="1" smtClean="0"/>
              <a:t>Лунменьшіку</a:t>
            </a:r>
            <a:endParaRPr lang="uk-UA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Лунменьшіку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3687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теракотова сті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077200" cy="3643338"/>
          </a:xfrm>
        </p:spPr>
        <p:txBody>
          <a:bodyPr/>
          <a:lstStyle/>
          <a:p>
            <a:r>
              <a:rPr lang="uk-UA" dirty="0" smtClean="0"/>
              <a:t>Презентацію</a:t>
            </a:r>
            <a:br>
              <a:rPr lang="uk-UA" dirty="0" smtClean="0"/>
            </a:br>
            <a:r>
              <a:rPr lang="uk-UA" dirty="0" smtClean="0"/>
              <a:t>     Виконала </a:t>
            </a:r>
            <a:br>
              <a:rPr lang="uk-UA" dirty="0" smtClean="0"/>
            </a:br>
            <a:r>
              <a:rPr lang="uk-UA" dirty="0" smtClean="0"/>
              <a:t>           Учениця 10 класу</a:t>
            </a:r>
            <a:br>
              <a:rPr lang="uk-UA" dirty="0" smtClean="0"/>
            </a:br>
            <a:r>
              <a:rPr lang="uk-UA" dirty="0" smtClean="0"/>
              <a:t>               Мукомолова Катерина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472518" cy="70178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Заборонене місто</a:t>
            </a:r>
            <a:endParaRPr lang="uk-UA" dirty="0"/>
          </a:p>
        </p:txBody>
      </p:sp>
      <p:pic>
        <p:nvPicPr>
          <p:cNvPr id="4" name="Содержимое 3" descr="заборонене міс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1525"/>
            <a:ext cx="9144000" cy="60864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Палац Потала</a:t>
            </a:r>
            <a:endParaRPr lang="uk-UA" dirty="0"/>
          </a:p>
        </p:txBody>
      </p:sp>
      <p:pic>
        <p:nvPicPr>
          <p:cNvPr id="4" name="Содержимое 3" descr="пала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тайська сті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05272"/>
            <a:ext cx="8229600" cy="1252728"/>
          </a:xfrm>
        </p:spPr>
        <p:txBody>
          <a:bodyPr/>
          <a:lstStyle/>
          <a:p>
            <a:r>
              <a:rPr lang="uk-UA" dirty="0" smtClean="0"/>
              <a:t>Велика Китайська Стіна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98</TotalTime>
  <Words>134</Words>
  <PresentationFormat>Экран (4:3)</PresentationFormat>
  <Paragraphs>41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Модульная</vt:lpstr>
      <vt:lpstr>Китай – скарбниця історичних пам’яток, що належать одній з найстаріших цивілізацій світу. </vt:lpstr>
      <vt:lpstr>Пудун</vt:lpstr>
      <vt:lpstr>Печера Могао</vt:lpstr>
      <vt:lpstr>Гігантський Будда</vt:lpstr>
      <vt:lpstr>Теракотова армія</vt:lpstr>
      <vt:lpstr>Слайд 6</vt:lpstr>
      <vt:lpstr>Заборонене місто</vt:lpstr>
      <vt:lpstr>Палац Потала</vt:lpstr>
      <vt:lpstr>Велика Китайська Стіна</vt:lpstr>
      <vt:lpstr>Слайд 10</vt:lpstr>
      <vt:lpstr>Гори Хуаншань</vt:lpstr>
      <vt:lpstr>Хему</vt:lpstr>
      <vt:lpstr>Долина Цзючжайгоу</vt:lpstr>
      <vt:lpstr>Річка Янцзи</vt:lpstr>
      <vt:lpstr>Озеро 1000 Островів</vt:lpstr>
      <vt:lpstr>Гавань Вікторія</vt:lpstr>
      <vt:lpstr>Річка Лі</vt:lpstr>
      <vt:lpstr>Графство Люопінг</vt:lpstr>
      <vt:lpstr>Водоспад  Детянь</vt:lpstr>
      <vt:lpstr>Храм Білого Коня</vt:lpstr>
      <vt:lpstr>Міст Юйдайцяо</vt:lpstr>
      <vt:lpstr>Кам`яний Ліс Шилинь</vt:lpstr>
      <vt:lpstr>Храм Неба, або Небесний Вівтар</vt:lpstr>
      <vt:lpstr>«Жовта Долина Дракона»</vt:lpstr>
      <vt:lpstr>Слайд 25</vt:lpstr>
      <vt:lpstr>Слайд 26</vt:lpstr>
      <vt:lpstr>Тераси Білої Води</vt:lpstr>
      <vt:lpstr>Слайд 28</vt:lpstr>
      <vt:lpstr>Тіандученг – “маленький Париж” made in China</vt:lpstr>
      <vt:lpstr>Слайд 30</vt:lpstr>
      <vt:lpstr>Слайд 31</vt:lpstr>
      <vt:lpstr>“ Небесні Ворота ”</vt:lpstr>
      <vt:lpstr>Слайд 33</vt:lpstr>
      <vt:lpstr>Печери Майцзішань</vt:lpstr>
      <vt:lpstr>Слайд 35</vt:lpstr>
      <vt:lpstr>Гуйлінь</vt:lpstr>
      <vt:lpstr>Слайд 37</vt:lpstr>
      <vt:lpstr>Печера очеретяної флейти</vt:lpstr>
      <vt:lpstr>Слайд 39</vt:lpstr>
      <vt:lpstr>Слайд 40</vt:lpstr>
      <vt:lpstr>Ордос. Високорозвинене місто-привид </vt:lpstr>
      <vt:lpstr>Слайд 42</vt:lpstr>
      <vt:lpstr>Гора Тяньмень і скляна стежка в небесах</vt:lpstr>
      <vt:lpstr>Слайд 44</vt:lpstr>
      <vt:lpstr>Смертельна стежка гори Хуашань</vt:lpstr>
      <vt:lpstr>Унікальний міст Циньдао Гайвань.</vt:lpstr>
      <vt:lpstr>Слайд 47</vt:lpstr>
      <vt:lpstr>Китайський червоний пляж.</vt:lpstr>
      <vt:lpstr> Покинутий Діснейленд в Китаї</vt:lpstr>
      <vt:lpstr>Слайд 50</vt:lpstr>
      <vt:lpstr>Міст Безсмертних</vt:lpstr>
      <vt:lpstr>Найбільший в світі монастир під назвою Yarchen</vt:lpstr>
      <vt:lpstr>Слайд 53</vt:lpstr>
      <vt:lpstr>Озеро Півмісяць</vt:lpstr>
      <vt:lpstr>Дорога великих воріт</vt:lpstr>
      <vt:lpstr>Слайд 56</vt:lpstr>
      <vt:lpstr>Острів Хайнянь</vt:lpstr>
      <vt:lpstr>Лунменьшіку</vt:lpstr>
      <vt:lpstr>Слайд 59</vt:lpstr>
      <vt:lpstr>Презентацію      Виконала             Учениця 10 класу                Мукомолова Катерина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 – скарбниця історичних пам’яток, що належать одній з найстаріших цивілізацій світу. </dc:title>
  <dc:creator>PC</dc:creator>
  <cp:lastModifiedBy>PC</cp:lastModifiedBy>
  <cp:revision>13</cp:revision>
  <dcterms:created xsi:type="dcterms:W3CDTF">2014-02-13T17:20:42Z</dcterms:created>
  <dcterms:modified xsi:type="dcterms:W3CDTF">2014-02-13T19:45:12Z</dcterms:modified>
</cp:coreProperties>
</file>