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286000"/>
            <a:ext cx="7772400" cy="1470025"/>
          </a:xfrm>
        </p:spPr>
        <p:txBody>
          <a:bodyPr/>
          <a:lstStyle/>
          <a:p>
            <a:r>
              <a:rPr lang="uk-UA" dirty="0" smtClean="0"/>
              <a:t>Культура Норвегії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4267200" cy="6354762"/>
          </a:xfrm>
        </p:spPr>
        <p:txBody>
          <a:bodyPr>
            <a:noAutofit/>
          </a:bodyPr>
          <a:lstStyle/>
          <a:p>
            <a:r>
              <a:rPr lang="ru-RU" sz="2800" dirty="0" err="1" smtClean="0"/>
              <a:t>Археологічні</a:t>
            </a:r>
            <a:r>
              <a:rPr lang="ru-RU" sz="2800" dirty="0" smtClean="0"/>
              <a:t> </a:t>
            </a:r>
            <a:r>
              <a:rPr lang="ru-RU" sz="2800" dirty="0" err="1" smtClean="0"/>
              <a:t>розкопки</a:t>
            </a:r>
            <a:r>
              <a:rPr lang="ru-RU" sz="2800" dirty="0" smtClean="0"/>
              <a:t> на </a:t>
            </a:r>
            <a:r>
              <a:rPr lang="ru-RU" sz="2800" dirty="0" err="1" smtClean="0"/>
              <a:t>території</a:t>
            </a:r>
            <a:r>
              <a:rPr lang="ru-RU" sz="2800" dirty="0" smtClean="0"/>
              <a:t> </a:t>
            </a:r>
            <a:r>
              <a:rPr lang="ru-RU" sz="2800" dirty="0" err="1" smtClean="0"/>
              <a:t>країни</a:t>
            </a:r>
            <a:r>
              <a:rPr lang="ru-RU" sz="2800" dirty="0" smtClean="0"/>
              <a:t> </a:t>
            </a:r>
            <a:r>
              <a:rPr lang="ru-RU" sz="2800" dirty="0" err="1" smtClean="0"/>
              <a:t>дозволяють</a:t>
            </a:r>
            <a:r>
              <a:rPr lang="ru-RU" sz="2800" dirty="0" smtClean="0"/>
              <a:t> </a:t>
            </a:r>
            <a:r>
              <a:rPr lang="ru-RU" sz="2800" dirty="0" err="1" smtClean="0"/>
              <a:t>судити</a:t>
            </a:r>
            <a:r>
              <a:rPr lang="ru-RU" sz="2800" dirty="0" smtClean="0"/>
              <a:t> про </a:t>
            </a:r>
            <a:r>
              <a:rPr lang="ru-RU" sz="2800" dirty="0" err="1" smtClean="0"/>
              <a:t>давнє</a:t>
            </a:r>
            <a:r>
              <a:rPr lang="ru-RU" sz="2800" dirty="0" smtClean="0"/>
              <a:t> </a:t>
            </a:r>
            <a:r>
              <a:rPr lang="ru-RU" sz="2800" dirty="0" err="1" smtClean="0"/>
              <a:t>походження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норвезької</a:t>
            </a:r>
            <a:r>
              <a:rPr lang="ru-RU" sz="2800" dirty="0" smtClean="0"/>
              <a:t> </a:t>
            </a:r>
            <a:r>
              <a:rPr lang="ru-RU" sz="2800" dirty="0" err="1" smtClean="0"/>
              <a:t>музики</a:t>
            </a:r>
            <a:r>
              <a:rPr lang="ru-RU" sz="2800" dirty="0" smtClean="0"/>
              <a:t>. </a:t>
            </a:r>
            <a:r>
              <a:rPr lang="ru-RU" sz="2800" dirty="0" err="1" smtClean="0"/>
              <a:t>Існує</a:t>
            </a:r>
            <a:r>
              <a:rPr lang="ru-RU" sz="2800" dirty="0" smtClean="0"/>
              <a:t> </a:t>
            </a:r>
            <a:r>
              <a:rPr lang="ru-RU" sz="2800" dirty="0" err="1" smtClean="0"/>
              <a:t>безліч</a:t>
            </a:r>
            <a:r>
              <a:rPr lang="ru-RU" sz="2800" dirty="0" smtClean="0"/>
              <a:t> </a:t>
            </a:r>
            <a:r>
              <a:rPr lang="ru-RU" sz="2800" dirty="0" err="1" smtClean="0"/>
              <a:t>народних</a:t>
            </a:r>
            <a:r>
              <a:rPr lang="ru-RU" sz="2800" dirty="0" smtClean="0"/>
              <a:t> </a:t>
            </a:r>
            <a:r>
              <a:rPr lang="ru-RU" sz="2800" dirty="0" err="1" smtClean="0"/>
              <a:t>інструментів</a:t>
            </a:r>
            <a:r>
              <a:rPr lang="ru-RU" sz="2800" dirty="0" smtClean="0"/>
              <a:t>- </a:t>
            </a:r>
            <a:r>
              <a:rPr lang="ru-RU" sz="2800" dirty="0" err="1" smtClean="0"/>
              <a:t>різні</a:t>
            </a:r>
            <a:r>
              <a:rPr lang="ru-RU" sz="2800" dirty="0" smtClean="0"/>
              <a:t> </a:t>
            </a:r>
            <a:r>
              <a:rPr lang="ru-RU" sz="2800" dirty="0" err="1" smtClean="0"/>
              <a:t>різновиди</a:t>
            </a:r>
            <a:r>
              <a:rPr lang="ru-RU" sz="2800" dirty="0" smtClean="0"/>
              <a:t> скрипок, арф </a:t>
            </a:r>
            <a:r>
              <a:rPr lang="ru-RU" sz="2800" dirty="0" err="1" smtClean="0"/>
              <a:t>і</a:t>
            </a:r>
            <a:r>
              <a:rPr lang="ru-RU" sz="2800" dirty="0" smtClean="0"/>
              <a:t> флейт. </a:t>
            </a:r>
            <a:r>
              <a:rPr lang="ru-RU" sz="2800" dirty="0" err="1" smtClean="0"/>
              <a:t>Етнічна</a:t>
            </a:r>
            <a:r>
              <a:rPr lang="ru-RU" sz="2800" dirty="0" smtClean="0"/>
              <a:t> </a:t>
            </a:r>
            <a:r>
              <a:rPr lang="ru-RU" sz="2800" dirty="0" err="1" smtClean="0"/>
              <a:t>музика</a:t>
            </a:r>
            <a:r>
              <a:rPr lang="ru-RU" sz="2800" dirty="0" smtClean="0"/>
              <a:t> </a:t>
            </a:r>
            <a:r>
              <a:rPr lang="ru-RU" sz="2800" dirty="0" err="1" smtClean="0"/>
              <a:t>Норвегії</a:t>
            </a:r>
            <a:r>
              <a:rPr lang="ru-RU" sz="2800" dirty="0" smtClean="0"/>
              <a:t> </a:t>
            </a:r>
            <a:r>
              <a:rPr lang="ru-RU" sz="2800" dirty="0" err="1" smtClean="0"/>
              <a:t>вкрай</a:t>
            </a:r>
            <a:r>
              <a:rPr lang="ru-RU" sz="2800" dirty="0" smtClean="0"/>
              <a:t> </a:t>
            </a:r>
            <a:r>
              <a:rPr lang="ru-RU" sz="2800" dirty="0" err="1" smtClean="0"/>
              <a:t>різноманітна</a:t>
            </a:r>
            <a:r>
              <a:rPr lang="ru-RU" sz="2800" dirty="0" smtClean="0"/>
              <a:t>. </a:t>
            </a:r>
            <a:r>
              <a:rPr lang="ru-RU" sz="2800" dirty="0" err="1" smtClean="0"/>
              <a:t>Зокрема</a:t>
            </a:r>
            <a:r>
              <a:rPr lang="ru-RU" sz="2800" dirty="0" smtClean="0"/>
              <a:t>, вона </a:t>
            </a:r>
            <a:r>
              <a:rPr lang="ru-RU" sz="2800" dirty="0" err="1" smtClean="0"/>
              <a:t>включає</a:t>
            </a:r>
            <a:r>
              <a:rPr lang="ru-RU" sz="2800" dirty="0" smtClean="0"/>
              <a:t> </a:t>
            </a:r>
            <a:r>
              <a:rPr lang="ru-RU" sz="2800" dirty="0" err="1" smtClean="0"/>
              <a:t>лірико-епічні</a:t>
            </a:r>
            <a:r>
              <a:rPr lang="ru-RU" sz="2800" dirty="0" smtClean="0"/>
              <a:t> </a:t>
            </a:r>
            <a:r>
              <a:rPr lang="ru-RU" sz="2800" dirty="0" err="1" smtClean="0"/>
              <a:t>мотиви</a:t>
            </a:r>
            <a:r>
              <a:rPr lang="ru-RU" sz="2800" dirty="0" smtClean="0"/>
              <a:t>, </a:t>
            </a:r>
            <a:r>
              <a:rPr lang="ru-RU" sz="2800" dirty="0" err="1" smtClean="0"/>
              <a:t>що</a:t>
            </a:r>
            <a:r>
              <a:rPr lang="ru-RU" sz="2800" dirty="0" smtClean="0"/>
              <a:t> </a:t>
            </a:r>
            <a:r>
              <a:rPr lang="ru-RU" sz="2800" dirty="0" err="1" smtClean="0"/>
              <a:t>створювалися</a:t>
            </a:r>
            <a:r>
              <a:rPr lang="ru-RU" sz="2800" dirty="0" smtClean="0"/>
              <a:t> в </a:t>
            </a:r>
            <a:r>
              <a:rPr lang="ru-RU" sz="2800" dirty="0" err="1" smtClean="0"/>
              <a:t>часи</a:t>
            </a:r>
            <a:r>
              <a:rPr lang="ru-RU" sz="2800" dirty="0" smtClean="0"/>
              <a:t> </a:t>
            </a:r>
            <a:r>
              <a:rPr lang="ru-RU" sz="2800" dirty="0" err="1" smtClean="0"/>
              <a:t>вікінгів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pic>
        <p:nvPicPr>
          <p:cNvPr id="4" name="Содержимое 3" descr="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0" y="246863"/>
            <a:ext cx="4338846" cy="3263099"/>
          </a:xfrm>
        </p:spPr>
      </p:pic>
      <p:pic>
        <p:nvPicPr>
          <p:cNvPr id="5" name="Рисунок 4" descr="p104060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5800" y="3810000"/>
            <a:ext cx="4495800" cy="29166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4495800" cy="6553200"/>
          </a:xfrm>
        </p:spPr>
        <p:txBody>
          <a:bodyPr>
            <a:noAutofit/>
          </a:bodyPr>
          <a:lstStyle/>
          <a:p>
            <a:r>
              <a:rPr lang="ru-RU" sz="4000" dirty="0" err="1" smtClean="0"/>
              <a:t>Норвезька</a:t>
            </a:r>
            <a:r>
              <a:rPr lang="ru-RU" sz="4000" dirty="0" smtClean="0"/>
              <a:t> </a:t>
            </a:r>
            <a:r>
              <a:rPr lang="ru-RU" sz="4000" dirty="0" err="1" smtClean="0"/>
              <a:t>академічна</a:t>
            </a:r>
            <a:r>
              <a:rPr lang="ru-RU" sz="4000" dirty="0" smtClean="0"/>
              <a:t> </a:t>
            </a:r>
            <a:r>
              <a:rPr lang="ru-RU" sz="4000" dirty="0" err="1" smtClean="0"/>
              <a:t>музика</a:t>
            </a:r>
            <a:r>
              <a:rPr lang="ru-RU" sz="4000" dirty="0" smtClean="0"/>
              <a:t> почала </a:t>
            </a:r>
            <a:r>
              <a:rPr lang="ru-RU" sz="4000" dirty="0" err="1" smtClean="0"/>
              <a:t>розвиватися</a:t>
            </a:r>
            <a:r>
              <a:rPr lang="ru-RU" sz="4000" dirty="0" smtClean="0"/>
              <a:t> </a:t>
            </a:r>
            <a:r>
              <a:rPr lang="ru-RU" sz="4000" dirty="0" err="1" smtClean="0"/>
              <a:t>дещо</a:t>
            </a:r>
            <a:r>
              <a:rPr lang="ru-RU" sz="4000" dirty="0" smtClean="0"/>
              <a:t> </a:t>
            </a:r>
            <a:r>
              <a:rPr lang="ru-RU" sz="4000" dirty="0" err="1" smtClean="0"/>
              <a:t>пізніше</a:t>
            </a:r>
            <a:r>
              <a:rPr lang="ru-RU" sz="4000" dirty="0" smtClean="0"/>
              <a:t>, </a:t>
            </a:r>
            <a:r>
              <a:rPr lang="ru-RU" sz="4000" dirty="0" err="1" smtClean="0"/>
              <a:t>ніж</a:t>
            </a:r>
            <a:r>
              <a:rPr lang="ru-RU" sz="4000" dirty="0" smtClean="0"/>
              <a:t> у </a:t>
            </a:r>
            <a:r>
              <a:rPr lang="ru-RU" sz="4000" dirty="0" err="1" smtClean="0"/>
              <a:t>більшості</a:t>
            </a:r>
            <a:r>
              <a:rPr lang="ru-RU" sz="4000" dirty="0" smtClean="0"/>
              <a:t> </a:t>
            </a:r>
            <a:r>
              <a:rPr lang="ru-RU" sz="4000" dirty="0" err="1" smtClean="0"/>
              <a:t>інших</a:t>
            </a:r>
            <a:r>
              <a:rPr lang="ru-RU" sz="4000" dirty="0" smtClean="0"/>
              <a:t> </a:t>
            </a:r>
            <a:r>
              <a:rPr lang="ru-RU" sz="4000" dirty="0" err="1" smtClean="0"/>
              <a:t>країн</a:t>
            </a:r>
            <a:r>
              <a:rPr lang="ru-RU" sz="4000" dirty="0" smtClean="0"/>
              <a:t> </a:t>
            </a:r>
            <a:r>
              <a:rPr lang="ru-RU" sz="4000" dirty="0" err="1" smtClean="0"/>
              <a:t>західної</a:t>
            </a:r>
            <a:r>
              <a:rPr lang="ru-RU" sz="4000" dirty="0" smtClean="0"/>
              <a:t> </a:t>
            </a:r>
            <a:r>
              <a:rPr lang="ru-RU" sz="4000" dirty="0" err="1" smtClean="0"/>
              <a:t>Європи</a:t>
            </a:r>
            <a:r>
              <a:rPr lang="ru-RU" sz="4000" dirty="0" smtClean="0"/>
              <a:t>, </a:t>
            </a:r>
            <a:r>
              <a:rPr lang="ru-RU" sz="4000" dirty="0" err="1" smtClean="0"/>
              <a:t>що</a:t>
            </a:r>
            <a:r>
              <a:rPr lang="ru-RU" sz="4000" dirty="0" smtClean="0"/>
              <a:t> </a:t>
            </a:r>
            <a:r>
              <a:rPr lang="ru-RU" sz="4000" dirty="0" err="1" smtClean="0"/>
              <a:t>багато</a:t>
            </a:r>
            <a:r>
              <a:rPr lang="ru-RU" sz="4000" dirty="0" smtClean="0"/>
              <a:t> в </a:t>
            </a:r>
            <a:r>
              <a:rPr lang="ru-RU" sz="4000" dirty="0" err="1" smtClean="0"/>
              <a:t>чому</a:t>
            </a:r>
            <a:r>
              <a:rPr lang="ru-RU" sz="4000" dirty="0" smtClean="0"/>
              <a:t> </a:t>
            </a:r>
            <a:r>
              <a:rPr lang="ru-RU" sz="4000" dirty="0" err="1" smtClean="0"/>
              <a:t>пов'язано</a:t>
            </a:r>
            <a:r>
              <a:rPr lang="ru-RU" sz="4000" dirty="0" smtClean="0"/>
              <a:t> </a:t>
            </a:r>
            <a:r>
              <a:rPr lang="ru-RU" sz="4000" dirty="0" err="1" smtClean="0"/>
              <a:t>з</a:t>
            </a:r>
            <a:r>
              <a:rPr lang="ru-RU" sz="4000" dirty="0" smtClean="0"/>
              <a:t> </a:t>
            </a:r>
            <a:r>
              <a:rPr lang="ru-RU" sz="4000" dirty="0" err="1" smtClean="0"/>
              <a:t>більш</a:t>
            </a:r>
            <a:r>
              <a:rPr lang="ru-RU" sz="4000" dirty="0" smtClean="0"/>
              <a:t> </a:t>
            </a:r>
            <a:r>
              <a:rPr lang="ru-RU" sz="4000" dirty="0" err="1" smtClean="0"/>
              <a:t>ніж</a:t>
            </a:r>
            <a:r>
              <a:rPr lang="ru-RU" sz="4000" dirty="0" smtClean="0"/>
              <a:t> 400-річної </a:t>
            </a:r>
            <a:r>
              <a:rPr lang="ru-RU" sz="4000" dirty="0" err="1" smtClean="0"/>
              <a:t>залежністю</a:t>
            </a:r>
            <a:r>
              <a:rPr lang="ru-RU" sz="4000" dirty="0" smtClean="0"/>
              <a:t> </a:t>
            </a:r>
            <a:r>
              <a:rPr lang="ru-RU" sz="4000" dirty="0" err="1" smtClean="0"/>
              <a:t>від</a:t>
            </a:r>
            <a:r>
              <a:rPr lang="ru-RU" sz="4000" dirty="0" smtClean="0"/>
              <a:t> </a:t>
            </a:r>
            <a:r>
              <a:rPr lang="ru-RU" sz="4000" dirty="0" err="1" smtClean="0"/>
              <a:t>Данії</a:t>
            </a:r>
            <a:r>
              <a:rPr lang="ru-RU" sz="4000" dirty="0" smtClean="0"/>
              <a:t>.</a:t>
            </a:r>
            <a:endParaRPr lang="ru-RU" sz="4000" dirty="0"/>
          </a:p>
        </p:txBody>
      </p:sp>
      <p:pic>
        <p:nvPicPr>
          <p:cNvPr id="4" name="Содержимое 3" descr="borgman-paul-linneman-pluin-j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29200" y="1828800"/>
            <a:ext cx="3919008" cy="2939256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029200" cy="6202362"/>
          </a:xfrm>
        </p:spPr>
        <p:txBody>
          <a:bodyPr>
            <a:noAutofit/>
          </a:bodyPr>
          <a:lstStyle/>
          <a:p>
            <a:r>
              <a:rPr lang="ru-RU" sz="2400" dirty="0" err="1" smtClean="0"/>
              <a:t>Норвезька</a:t>
            </a:r>
            <a:r>
              <a:rPr lang="ru-RU" sz="2400" dirty="0" smtClean="0"/>
              <a:t> </a:t>
            </a:r>
            <a:r>
              <a:rPr lang="ru-RU" sz="2400" dirty="0" err="1" smtClean="0"/>
              <a:t>література</a:t>
            </a:r>
            <a:r>
              <a:rPr lang="ru-RU" sz="2400" dirty="0" smtClean="0"/>
              <a:t> </a:t>
            </a:r>
            <a:r>
              <a:rPr lang="ru-RU" sz="2400" dirty="0" err="1" smtClean="0"/>
              <a:t>веде</a:t>
            </a:r>
            <a:r>
              <a:rPr lang="ru-RU" sz="2400" dirty="0" smtClean="0"/>
              <a:t> свою </a:t>
            </a:r>
            <a:r>
              <a:rPr lang="ru-RU" sz="2400" dirty="0" err="1" smtClean="0"/>
              <a:t>багату</a:t>
            </a:r>
            <a:r>
              <a:rPr lang="ru-RU" sz="2400" dirty="0" smtClean="0"/>
              <a:t> </a:t>
            </a:r>
            <a:r>
              <a:rPr lang="ru-RU" sz="2400" dirty="0" err="1" smtClean="0"/>
              <a:t>історію</a:t>
            </a:r>
            <a:r>
              <a:rPr lang="ru-RU" sz="2400" dirty="0" smtClean="0"/>
              <a:t> </a:t>
            </a:r>
            <a:r>
              <a:rPr lang="ru-RU" sz="2400" dirty="0" err="1" smtClean="0"/>
              <a:t>ще</a:t>
            </a:r>
            <a:r>
              <a:rPr lang="ru-RU" sz="2400" dirty="0" smtClean="0"/>
              <a:t> </a:t>
            </a:r>
            <a:r>
              <a:rPr lang="ru-RU" sz="2400" dirty="0" err="1" smtClean="0"/>
              <a:t>від</a:t>
            </a:r>
            <a:r>
              <a:rPr lang="ru-RU" sz="2400" dirty="0" smtClean="0"/>
              <a:t> </a:t>
            </a:r>
            <a:r>
              <a:rPr lang="ru-RU" sz="2400" dirty="0" err="1" smtClean="0"/>
              <a:t>давньоісландських</a:t>
            </a:r>
            <a:r>
              <a:rPr lang="ru-RU" sz="2400" dirty="0" smtClean="0"/>
              <a:t> саг, </a:t>
            </a:r>
            <a:r>
              <a:rPr lang="ru-RU" sz="2400" dirty="0" err="1" smtClean="0"/>
              <a:t>що</a:t>
            </a:r>
            <a:r>
              <a:rPr lang="ru-RU" sz="2400" dirty="0" smtClean="0"/>
              <a:t> </a:t>
            </a:r>
            <a:r>
              <a:rPr lang="ru-RU" sz="2400" dirty="0" err="1" smtClean="0"/>
              <a:t>створювалися</a:t>
            </a:r>
            <a:r>
              <a:rPr lang="ru-RU" sz="2400" dirty="0" smtClean="0"/>
              <a:t> </a:t>
            </a:r>
            <a:r>
              <a:rPr lang="ru-RU" sz="2400" dirty="0" err="1" smtClean="0"/>
              <a:t>переселенцями</a:t>
            </a:r>
            <a:r>
              <a:rPr lang="ru-RU" sz="2400" dirty="0" smtClean="0"/>
              <a:t> </a:t>
            </a:r>
            <a:r>
              <a:rPr lang="ru-RU" sz="2400" dirty="0" err="1" smtClean="0"/>
              <a:t>з</a:t>
            </a:r>
            <a:r>
              <a:rPr lang="ru-RU" sz="2400" dirty="0" smtClean="0"/>
              <a:t> </a:t>
            </a:r>
            <a:r>
              <a:rPr lang="ru-RU" sz="2400" dirty="0" err="1" smtClean="0"/>
              <a:t>Норвегії</a:t>
            </a:r>
            <a:r>
              <a:rPr lang="ru-RU" sz="2400" dirty="0" smtClean="0"/>
              <a:t>. </a:t>
            </a:r>
            <a:r>
              <a:rPr lang="ru-RU" sz="2400" dirty="0" err="1" smtClean="0"/>
              <a:t>Однак</a:t>
            </a:r>
            <a:r>
              <a:rPr lang="ru-RU" sz="2400" dirty="0" smtClean="0"/>
              <a:t> </a:t>
            </a:r>
            <a:r>
              <a:rPr lang="ru-RU" sz="2400" dirty="0" err="1" smtClean="0"/>
              <a:t>після</a:t>
            </a:r>
            <a:r>
              <a:rPr lang="ru-RU" sz="2400" dirty="0" smtClean="0"/>
              <a:t> </a:t>
            </a:r>
            <a:r>
              <a:rPr lang="ru-RU" sz="2400" dirty="0" err="1" smtClean="0"/>
              <a:t>укладення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унії</a:t>
            </a:r>
            <a:r>
              <a:rPr lang="ru-RU" sz="2400" dirty="0" smtClean="0"/>
              <a:t> </a:t>
            </a:r>
            <a:r>
              <a:rPr lang="ru-RU" sz="2400" dirty="0" err="1" smtClean="0"/>
              <a:t>з</a:t>
            </a:r>
            <a:r>
              <a:rPr lang="ru-RU" sz="2400" dirty="0" smtClean="0"/>
              <a:t> </a:t>
            </a:r>
            <a:r>
              <a:rPr lang="ru-RU" sz="2400" dirty="0" err="1" smtClean="0"/>
              <a:t>Данією</a:t>
            </a:r>
            <a:r>
              <a:rPr lang="ru-RU" sz="2400" dirty="0" smtClean="0"/>
              <a:t> </a:t>
            </a:r>
            <a:r>
              <a:rPr lang="ru-RU" sz="2400" dirty="0" err="1" smtClean="0"/>
              <a:t>письмовий</a:t>
            </a:r>
            <a:r>
              <a:rPr lang="ru-RU" sz="2400" dirty="0" smtClean="0"/>
              <a:t> </a:t>
            </a:r>
            <a:r>
              <a:rPr lang="ru-RU" sz="2400" dirty="0" err="1" smtClean="0"/>
              <a:t>норвезьку</a:t>
            </a:r>
            <a:r>
              <a:rPr lang="ru-RU" sz="2400" dirty="0" smtClean="0"/>
              <a:t> </a:t>
            </a:r>
            <a:r>
              <a:rPr lang="ru-RU" sz="2400" dirty="0" err="1" smtClean="0"/>
              <a:t>мову</a:t>
            </a:r>
            <a:r>
              <a:rPr lang="ru-RU" sz="2400" dirty="0" smtClean="0"/>
              <a:t> </a:t>
            </a:r>
            <a:r>
              <a:rPr lang="ru-RU" sz="2400" dirty="0" err="1" smtClean="0"/>
              <a:t>поступово</a:t>
            </a:r>
            <a:r>
              <a:rPr lang="ru-RU" sz="2400" dirty="0" smtClean="0"/>
              <a:t> замещался </a:t>
            </a:r>
            <a:r>
              <a:rPr lang="ru-RU" sz="2400" dirty="0" err="1" smtClean="0"/>
              <a:t>датським</a:t>
            </a:r>
            <a:r>
              <a:rPr lang="ru-RU" sz="2400" dirty="0" smtClean="0"/>
              <a:t>, </a:t>
            </a:r>
            <a:r>
              <a:rPr lang="ru-RU" sz="2400" dirty="0" err="1" smtClean="0"/>
              <a:t>і</a:t>
            </a:r>
            <a:r>
              <a:rPr lang="ru-RU" sz="2400" dirty="0" smtClean="0"/>
              <a:t> до початку </a:t>
            </a:r>
            <a:r>
              <a:rPr lang="en-US" sz="2400" dirty="0" smtClean="0"/>
              <a:t>XX </a:t>
            </a:r>
            <a:r>
              <a:rPr lang="ru-RU" sz="2400" dirty="0" err="1" smtClean="0"/>
              <a:t>століття</a:t>
            </a:r>
            <a:r>
              <a:rPr lang="ru-RU" sz="2400" dirty="0" smtClean="0"/>
              <a:t> </a:t>
            </a:r>
            <a:r>
              <a:rPr lang="ru-RU" sz="2400" dirty="0" err="1" smtClean="0"/>
              <a:t>норвезькі</a:t>
            </a:r>
            <a:r>
              <a:rPr lang="ru-RU" sz="2400" dirty="0" smtClean="0"/>
              <a:t> </a:t>
            </a:r>
            <a:r>
              <a:rPr lang="ru-RU" sz="2400" dirty="0" err="1" smtClean="0"/>
              <a:t>письменники</a:t>
            </a:r>
            <a:r>
              <a:rPr lang="ru-RU" sz="2400" dirty="0" smtClean="0"/>
              <a:t> </a:t>
            </a:r>
            <a:r>
              <a:rPr lang="ru-RU" sz="2400" dirty="0" err="1" smtClean="0"/>
              <a:t>створювали</a:t>
            </a:r>
            <a:r>
              <a:rPr lang="ru-RU" sz="2400" dirty="0" smtClean="0"/>
              <a:t> </a:t>
            </a:r>
            <a:r>
              <a:rPr lang="ru-RU" sz="2400" dirty="0" err="1" smtClean="0"/>
              <a:t>свої</a:t>
            </a:r>
            <a:r>
              <a:rPr lang="ru-RU" sz="2400" dirty="0" smtClean="0"/>
              <a:t> твори </a:t>
            </a:r>
            <a:r>
              <a:rPr lang="ru-RU" sz="2400" dirty="0" err="1" smtClean="0"/>
              <a:t>мовою</a:t>
            </a:r>
            <a:r>
              <a:rPr lang="ru-RU" sz="2400" dirty="0" smtClean="0"/>
              <a:t>, практично не </a:t>
            </a:r>
            <a:r>
              <a:rPr lang="ru-RU" sz="2400" dirty="0" err="1" smtClean="0"/>
              <a:t>відрізняються</a:t>
            </a:r>
            <a:r>
              <a:rPr lang="ru-RU" sz="2400" dirty="0" smtClean="0"/>
              <a:t> </a:t>
            </a:r>
            <a:r>
              <a:rPr lang="ru-RU" sz="2400" dirty="0" err="1" smtClean="0"/>
              <a:t>від</a:t>
            </a:r>
            <a:r>
              <a:rPr lang="ru-RU" sz="2400" dirty="0" smtClean="0"/>
              <a:t> </a:t>
            </a:r>
            <a:r>
              <a:rPr lang="ru-RU" sz="2400" dirty="0" err="1" smtClean="0"/>
              <a:t>датського</a:t>
            </a:r>
            <a:r>
              <a:rPr lang="ru-RU" sz="2400" dirty="0" smtClean="0"/>
              <a:t>. </a:t>
            </a:r>
            <a:r>
              <a:rPr lang="ru-RU" sz="2400" dirty="0" err="1" smtClean="0"/>
              <a:t>Відродженню</a:t>
            </a:r>
            <a:r>
              <a:rPr lang="ru-RU" sz="2400" dirty="0" smtClean="0"/>
              <a:t> </a:t>
            </a:r>
            <a:r>
              <a:rPr lang="ru-RU" sz="2400" dirty="0" err="1" smtClean="0"/>
              <a:t>норвезького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літературної</a:t>
            </a:r>
            <a:r>
              <a:rPr lang="ru-RU" sz="2400" dirty="0" smtClean="0"/>
              <a:t> </a:t>
            </a:r>
            <a:r>
              <a:rPr lang="ru-RU" sz="2400" dirty="0" err="1" smtClean="0"/>
              <a:t>мови</a:t>
            </a:r>
            <a:r>
              <a:rPr lang="ru-RU" sz="2400" dirty="0" smtClean="0"/>
              <a:t> в </a:t>
            </a:r>
            <a:r>
              <a:rPr lang="ru-RU" sz="2400" dirty="0" err="1" smtClean="0"/>
              <a:t>чималій</a:t>
            </a:r>
            <a:r>
              <a:rPr lang="ru-RU" sz="2400" dirty="0" smtClean="0"/>
              <a:t> </a:t>
            </a:r>
            <a:r>
              <a:rPr lang="ru-RU" sz="2400" dirty="0" err="1" smtClean="0"/>
              <a:t>мірі</a:t>
            </a:r>
            <a:r>
              <a:rPr lang="ru-RU" sz="2400" dirty="0" smtClean="0"/>
              <a:t> </a:t>
            </a:r>
            <a:r>
              <a:rPr lang="ru-RU" sz="2400" dirty="0" err="1" smtClean="0"/>
              <a:t>сприяв</a:t>
            </a:r>
            <a:r>
              <a:rPr lang="ru-RU" sz="2400" dirty="0" smtClean="0"/>
              <a:t> Генрик </a:t>
            </a:r>
            <a:r>
              <a:rPr lang="ru-RU" sz="2400" dirty="0" err="1" smtClean="0"/>
              <a:t>Вергеланн</a:t>
            </a:r>
            <a:r>
              <a:rPr lang="ru-RU" sz="2400" dirty="0" smtClean="0"/>
              <a:t>, </a:t>
            </a:r>
            <a:r>
              <a:rPr lang="ru-RU" sz="2400" dirty="0" err="1" smtClean="0"/>
              <a:t>який</a:t>
            </a:r>
            <a:r>
              <a:rPr lang="ru-RU" sz="2400" dirty="0" smtClean="0"/>
              <a:t> </a:t>
            </a:r>
            <a:r>
              <a:rPr lang="ru-RU" sz="2400" dirty="0" err="1" smtClean="0"/>
              <a:t>боровся</a:t>
            </a:r>
            <a:r>
              <a:rPr lang="ru-RU" sz="2400" dirty="0" smtClean="0"/>
              <a:t> за </a:t>
            </a:r>
            <a:r>
              <a:rPr lang="ru-RU" sz="2400" dirty="0" err="1" smtClean="0"/>
              <a:t>культурну</a:t>
            </a:r>
            <a:r>
              <a:rPr lang="ru-RU" sz="2400" dirty="0" smtClean="0"/>
              <a:t> </a:t>
            </a:r>
            <a:r>
              <a:rPr lang="ru-RU" sz="2400" dirty="0" err="1" smtClean="0"/>
              <a:t>незалежність</a:t>
            </a:r>
            <a:r>
              <a:rPr lang="ru-RU" sz="2400" dirty="0" smtClean="0"/>
              <a:t> </a:t>
            </a:r>
            <a:r>
              <a:rPr lang="ru-RU" sz="2400" dirty="0" err="1" smtClean="0"/>
              <a:t>Норвегії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pic>
        <p:nvPicPr>
          <p:cNvPr id="4" name="Содержимое 3" descr="250px-Wergeland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943600" y="1600200"/>
            <a:ext cx="2688870" cy="3409486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800600" cy="6202362"/>
          </a:xfrm>
        </p:spPr>
        <p:txBody>
          <a:bodyPr>
            <a:normAutofit fontScale="90000"/>
          </a:bodyPr>
          <a:lstStyle/>
          <a:p>
            <a:r>
              <a:rPr lang="ru-RU" sz="2700" dirty="0" err="1" smtClean="0"/>
              <a:t>Серед</a:t>
            </a:r>
            <a:r>
              <a:rPr lang="ru-RU" sz="2700" dirty="0" smtClean="0"/>
              <a:t> </a:t>
            </a:r>
            <a:r>
              <a:rPr lang="ru-RU" sz="2700" dirty="0" err="1" smtClean="0"/>
              <a:t>видатних</a:t>
            </a:r>
            <a:r>
              <a:rPr lang="ru-RU" sz="2700" dirty="0" smtClean="0"/>
              <a:t> </a:t>
            </a:r>
            <a:r>
              <a:rPr lang="ru-RU" sz="2700" dirty="0" err="1" smtClean="0"/>
              <a:t>норвезьких</a:t>
            </a:r>
            <a:r>
              <a:rPr lang="ru-RU" sz="2700" dirty="0" smtClean="0"/>
              <a:t> </a:t>
            </a:r>
            <a:r>
              <a:rPr lang="ru-RU" sz="2700" dirty="0" err="1" smtClean="0"/>
              <a:t>письменників</a:t>
            </a:r>
            <a:r>
              <a:rPr lang="ru-RU" sz="2700" dirty="0" smtClean="0"/>
              <a:t> </a:t>
            </a:r>
            <a:r>
              <a:rPr lang="en-US" sz="2700" dirty="0" smtClean="0"/>
              <a:t>XX </a:t>
            </a:r>
            <a:r>
              <a:rPr lang="ru-RU" sz="2700" dirty="0" err="1" smtClean="0"/>
              <a:t>століття</a:t>
            </a:r>
            <a:r>
              <a:rPr lang="ru-RU" sz="2700" dirty="0" smtClean="0"/>
              <a:t> </a:t>
            </a:r>
            <a:r>
              <a:rPr lang="ru-RU" sz="2700" dirty="0" err="1" smtClean="0"/>
              <a:t>можна</a:t>
            </a:r>
            <a:r>
              <a:rPr lang="ru-RU" sz="2700" dirty="0" smtClean="0"/>
              <a:t> </a:t>
            </a:r>
            <a:r>
              <a:rPr lang="ru-RU" sz="2700" dirty="0" err="1" smtClean="0"/>
              <a:t>відзначити</a:t>
            </a:r>
            <a:r>
              <a:rPr lang="ru-RU" sz="2700" dirty="0" smtClean="0"/>
              <a:t> </a:t>
            </a:r>
            <a:r>
              <a:rPr lang="ru-RU" sz="2700" dirty="0" err="1" smtClean="0"/>
              <a:t>також</a:t>
            </a:r>
            <a:r>
              <a:rPr lang="ru-RU" sz="2700" dirty="0" smtClean="0"/>
              <a:t> </a:t>
            </a:r>
            <a:r>
              <a:rPr lang="ru-RU" sz="2700" dirty="0" err="1" smtClean="0"/>
              <a:t>Юхана</a:t>
            </a:r>
            <a:r>
              <a:rPr lang="ru-RU" sz="2700" dirty="0" smtClean="0"/>
              <a:t> Борг та Акселя </a:t>
            </a:r>
            <a:r>
              <a:rPr lang="ru-RU" sz="2700" dirty="0" err="1" smtClean="0"/>
              <a:t>Сандемусе</a:t>
            </a:r>
            <a:r>
              <a:rPr lang="ru-RU" sz="2700" dirty="0" smtClean="0"/>
              <a:t>. У новому </a:t>
            </a:r>
            <a:r>
              <a:rPr lang="ru-RU" sz="2700" dirty="0" err="1" smtClean="0"/>
              <a:t>тисячолітті</a:t>
            </a:r>
            <a:r>
              <a:rPr lang="ru-RU" sz="2700" dirty="0" smtClean="0"/>
              <a:t> вельми </a:t>
            </a:r>
            <a:r>
              <a:rPr lang="ru-RU" sz="2700" dirty="0" err="1" smtClean="0"/>
              <a:t>популярні</a:t>
            </a:r>
            <a:r>
              <a:rPr lang="ru-RU" sz="2700" dirty="0" smtClean="0"/>
              <a:t>, в тому </a:t>
            </a:r>
            <a:r>
              <a:rPr lang="ru-RU" sz="2700" dirty="0" err="1" smtClean="0"/>
              <a:t>числі</a:t>
            </a:r>
            <a:r>
              <a:rPr lang="ru-RU" sz="2700" dirty="0" smtClean="0"/>
              <a:t> </a:t>
            </a:r>
            <a:r>
              <a:rPr lang="ru-RU" sz="2700" dirty="0" err="1" smtClean="0"/>
              <a:t>і</a:t>
            </a:r>
            <a:r>
              <a:rPr lang="ru-RU" sz="2700" dirty="0" smtClean="0"/>
              <a:t> в </a:t>
            </a:r>
            <a:r>
              <a:rPr lang="ru-RU" sz="2700" dirty="0" err="1" smtClean="0"/>
              <a:t>Росії</a:t>
            </a:r>
            <a:r>
              <a:rPr lang="ru-RU" sz="2700" dirty="0" smtClean="0"/>
              <a:t>, Ларс </a:t>
            </a:r>
            <a:r>
              <a:rPr lang="ru-RU" sz="2700" dirty="0" err="1" smtClean="0"/>
              <a:t>Собі</a:t>
            </a:r>
            <a:r>
              <a:rPr lang="ru-RU" sz="2700" dirty="0" smtClean="0"/>
              <a:t> </a:t>
            </a:r>
            <a:r>
              <a:rPr lang="ru-RU" sz="2700" dirty="0" err="1" smtClean="0"/>
              <a:t>Крістенсен</a:t>
            </a:r>
            <a:r>
              <a:rPr lang="ru-RU" sz="2700" dirty="0" smtClean="0"/>
              <a:t>, </a:t>
            </a:r>
            <a:r>
              <a:rPr lang="ru-RU" sz="2700" dirty="0" err="1" smtClean="0"/>
              <a:t>Микола</a:t>
            </a:r>
            <a:r>
              <a:rPr lang="ru-RU" sz="2700" dirty="0" smtClean="0"/>
              <a:t> Фробениус </a:t>
            </a:r>
            <a:r>
              <a:rPr lang="ru-RU" sz="2700" dirty="0" err="1" smtClean="0"/>
              <a:t>і</a:t>
            </a:r>
            <a:r>
              <a:rPr lang="ru-RU" sz="2700" dirty="0" smtClean="0"/>
              <a:t> </a:t>
            </a:r>
            <a:r>
              <a:rPr lang="ru-RU" sz="2700" dirty="0" err="1" smtClean="0"/>
              <a:t>Ерленд</a:t>
            </a:r>
            <a:r>
              <a:rPr lang="ru-RU" sz="2700" dirty="0" smtClean="0"/>
              <a:t> Лу. </a:t>
            </a:r>
            <a:br>
              <a:rPr lang="ru-RU" sz="2700" dirty="0" smtClean="0"/>
            </a:br>
            <a:r>
              <a:rPr lang="ru-RU" sz="2700" dirty="0" err="1" smtClean="0"/>
              <a:t>Троє</a:t>
            </a:r>
            <a:r>
              <a:rPr lang="ru-RU" sz="2700" dirty="0" smtClean="0"/>
              <a:t> </a:t>
            </a:r>
            <a:r>
              <a:rPr lang="ru-RU" sz="2700" dirty="0" err="1" smtClean="0"/>
              <a:t>з</a:t>
            </a:r>
            <a:r>
              <a:rPr lang="ru-RU" sz="2700" dirty="0" smtClean="0"/>
              <a:t> </a:t>
            </a:r>
            <a:r>
              <a:rPr lang="ru-RU" sz="2700" dirty="0" err="1" smtClean="0"/>
              <a:t>норвезьких</a:t>
            </a:r>
            <a:r>
              <a:rPr lang="ru-RU" sz="2700" dirty="0" smtClean="0"/>
              <a:t> </a:t>
            </a:r>
            <a:r>
              <a:rPr lang="ru-RU" sz="2700" dirty="0" err="1" smtClean="0"/>
              <a:t>письменників</a:t>
            </a:r>
            <a:r>
              <a:rPr lang="ru-RU" sz="2700" dirty="0" smtClean="0"/>
              <a:t> </a:t>
            </a:r>
            <a:r>
              <a:rPr lang="ru-RU" sz="2700" dirty="0" err="1" smtClean="0"/>
              <a:t>отримали</a:t>
            </a:r>
            <a:r>
              <a:rPr lang="ru-RU" sz="2700" dirty="0" smtClean="0"/>
              <a:t> </a:t>
            </a:r>
            <a:r>
              <a:rPr lang="ru-RU" sz="2700" dirty="0" err="1" smtClean="0"/>
              <a:t>Нобелівську</a:t>
            </a:r>
            <a:r>
              <a:rPr lang="ru-RU" sz="2700" dirty="0" smtClean="0"/>
              <a:t> </a:t>
            </a:r>
            <a:r>
              <a:rPr lang="ru-RU" sz="2700" dirty="0" err="1" smtClean="0"/>
              <a:t>премію</a:t>
            </a:r>
            <a:r>
              <a:rPr lang="ru-RU" sz="2700" dirty="0" smtClean="0"/>
              <a:t> </a:t>
            </a:r>
            <a:r>
              <a:rPr lang="ru-RU" sz="2700" dirty="0" err="1" smtClean="0"/>
              <a:t>з</a:t>
            </a:r>
            <a:r>
              <a:rPr lang="ru-RU" sz="2700" dirty="0" smtClean="0"/>
              <a:t> </a:t>
            </a:r>
            <a:r>
              <a:rPr lang="ru-RU" sz="2700" dirty="0" err="1" smtClean="0"/>
              <a:t>літератури</a:t>
            </a:r>
            <a:r>
              <a:rPr lang="ru-RU" sz="2700" dirty="0" smtClean="0"/>
              <a:t>: </a:t>
            </a:r>
            <a:r>
              <a:rPr lang="ru-RU" sz="2700" dirty="0" err="1" smtClean="0"/>
              <a:t>Б'єрнстьєрне</a:t>
            </a:r>
            <a:r>
              <a:rPr lang="ru-RU" sz="2700" dirty="0" smtClean="0"/>
              <a:t> </a:t>
            </a:r>
            <a:r>
              <a:rPr lang="ru-RU" sz="2700" dirty="0" err="1" smtClean="0"/>
              <a:t>Бйорнсон</a:t>
            </a:r>
            <a:r>
              <a:rPr lang="ru-RU" sz="2700" dirty="0" smtClean="0"/>
              <a:t> в 1903 </a:t>
            </a:r>
            <a:r>
              <a:rPr lang="ru-RU" sz="2700" dirty="0" err="1" smtClean="0"/>
              <a:t>році</a:t>
            </a:r>
            <a:r>
              <a:rPr lang="ru-RU" sz="2700" dirty="0" smtClean="0"/>
              <a:t>, Кнут Гамсун в 1920 </a:t>
            </a:r>
            <a:r>
              <a:rPr lang="ru-RU" sz="2700" dirty="0" err="1" smtClean="0"/>
              <a:t>році</a:t>
            </a:r>
            <a:r>
              <a:rPr lang="ru-RU" sz="2700" dirty="0" smtClean="0"/>
              <a:t> </a:t>
            </a:r>
            <a:r>
              <a:rPr lang="ru-RU" sz="2700" dirty="0" err="1" smtClean="0"/>
              <a:t>і</a:t>
            </a:r>
            <a:r>
              <a:rPr lang="ru-RU" sz="2700" dirty="0" smtClean="0"/>
              <a:t> </a:t>
            </a:r>
            <a:r>
              <a:rPr lang="ru-RU" sz="2700" dirty="0" err="1" smtClean="0"/>
              <a:t>Сігрід</a:t>
            </a:r>
            <a:r>
              <a:rPr lang="ru-RU" sz="2700" dirty="0" smtClean="0"/>
              <a:t> </a:t>
            </a:r>
            <a:r>
              <a:rPr lang="ru-RU" sz="2700" dirty="0" err="1" smtClean="0"/>
              <a:t>Унсет</a:t>
            </a:r>
            <a:r>
              <a:rPr lang="ru-RU" sz="2700" dirty="0" smtClean="0"/>
              <a:t> в 1928 </a:t>
            </a:r>
            <a:r>
              <a:rPr lang="ru-RU" sz="2700" dirty="0" err="1" smtClean="0"/>
              <a:t>році</a:t>
            </a:r>
            <a:r>
              <a:rPr lang="ru-RU" sz="2700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Aksel_Sandemose_193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19800" y="3505200"/>
            <a:ext cx="2216117" cy="3184838"/>
          </a:xfrm>
        </p:spPr>
      </p:pic>
      <p:pic>
        <p:nvPicPr>
          <p:cNvPr id="5" name="Рисунок 4" descr="Johan_borgen_195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228600"/>
            <a:ext cx="2410114" cy="31813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029200" cy="6202362"/>
          </a:xfrm>
        </p:spPr>
        <p:txBody>
          <a:bodyPr>
            <a:noAutofit/>
          </a:bodyPr>
          <a:lstStyle/>
          <a:p>
            <a:r>
              <a:rPr lang="ru-RU" sz="2400" dirty="0" err="1" smtClean="0"/>
              <a:t>Норвезька</a:t>
            </a:r>
            <a:r>
              <a:rPr lang="ru-RU" sz="2400" dirty="0" smtClean="0"/>
              <a:t> кухня </a:t>
            </a:r>
            <a:r>
              <a:rPr lang="ru-RU" sz="2400" dirty="0" err="1" smtClean="0"/>
              <a:t>обумовлена</a:t>
            </a:r>
            <a:r>
              <a:rPr lang="ru-RU" sz="2400" dirty="0" smtClean="0"/>
              <a:t> ​​в першу </a:t>
            </a:r>
            <a:r>
              <a:rPr lang="ru-RU" sz="2400" dirty="0" err="1" smtClean="0"/>
              <a:t>чергу</a:t>
            </a:r>
            <a:r>
              <a:rPr lang="ru-RU" sz="2400" dirty="0" smtClean="0"/>
              <a:t> </a:t>
            </a:r>
            <a:r>
              <a:rPr lang="ru-RU" sz="2400" dirty="0" err="1" smtClean="0"/>
              <a:t>холодним</a:t>
            </a:r>
            <a:r>
              <a:rPr lang="ru-RU" sz="2400" dirty="0" smtClean="0"/>
              <a:t> </a:t>
            </a:r>
            <a:r>
              <a:rPr lang="ru-RU" sz="2400" dirty="0" err="1" smtClean="0"/>
              <a:t>скандинавським</a:t>
            </a:r>
            <a:r>
              <a:rPr lang="ru-RU" sz="2400" dirty="0" smtClean="0"/>
              <a:t> </a:t>
            </a:r>
            <a:r>
              <a:rPr lang="ru-RU" sz="2400" dirty="0" err="1" smtClean="0"/>
              <a:t>кліматом</a:t>
            </a:r>
            <a:r>
              <a:rPr lang="ru-RU" sz="2400" dirty="0" smtClean="0"/>
              <a:t>. </a:t>
            </a:r>
            <a:r>
              <a:rPr lang="ru-RU" sz="2400" dirty="0" err="1" smtClean="0"/>
              <a:t>Основними</a:t>
            </a:r>
            <a:r>
              <a:rPr lang="ru-RU" sz="2400" dirty="0" smtClean="0"/>
              <a:t> компонентами </a:t>
            </a:r>
            <a:r>
              <a:rPr lang="ru-RU" sz="2400" dirty="0" err="1" smtClean="0"/>
              <a:t>норвезької</a:t>
            </a:r>
            <a:r>
              <a:rPr lang="ru-RU" sz="2400" dirty="0" smtClean="0"/>
              <a:t> </a:t>
            </a:r>
            <a:r>
              <a:rPr lang="ru-RU" sz="2400" dirty="0" err="1" smtClean="0"/>
              <a:t>кухні</a:t>
            </a:r>
            <a:r>
              <a:rPr lang="ru-RU" sz="2400" dirty="0" smtClean="0"/>
              <a:t> </a:t>
            </a:r>
            <a:r>
              <a:rPr lang="ru-RU" sz="2400" dirty="0" err="1" smtClean="0"/>
              <a:t>є</a:t>
            </a:r>
            <a:r>
              <a:rPr lang="ru-RU" sz="2400" dirty="0" smtClean="0"/>
              <a:t> </a:t>
            </a:r>
            <a:r>
              <a:rPr lang="ru-RU" sz="2400" dirty="0" err="1" smtClean="0"/>
              <a:t>риба</a:t>
            </a:r>
            <a:r>
              <a:rPr lang="ru-RU" sz="2400" dirty="0" smtClean="0"/>
              <a:t> , </a:t>
            </a:r>
            <a:r>
              <a:rPr lang="ru-RU" sz="2400" dirty="0" err="1" smtClean="0"/>
              <a:t>м'ясо</a:t>
            </a:r>
            <a:r>
              <a:rPr lang="ru-RU" sz="2400" dirty="0" smtClean="0"/>
              <a:t> , </a:t>
            </a:r>
            <a:r>
              <a:rPr lang="ru-RU" sz="2400" dirty="0" err="1" smtClean="0"/>
              <a:t>каші</a:t>
            </a:r>
            <a:r>
              <a:rPr lang="ru-RU" sz="2400" dirty="0" smtClean="0"/>
              <a:t> , </a:t>
            </a:r>
            <a:r>
              <a:rPr lang="ru-RU" sz="2400" dirty="0" err="1" smtClean="0"/>
              <a:t>хліб</a:t>
            </a:r>
            <a:r>
              <a:rPr lang="ru-RU" sz="2400" dirty="0" smtClean="0"/>
              <a:t>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молочні</a:t>
            </a:r>
            <a:r>
              <a:rPr lang="ru-RU" sz="2400" dirty="0" smtClean="0"/>
              <a:t> </a:t>
            </a:r>
            <a:r>
              <a:rPr lang="ru-RU" sz="2400" dirty="0" err="1" smtClean="0"/>
              <a:t>продукти</a:t>
            </a:r>
            <a:r>
              <a:rPr lang="ru-RU" sz="2400" dirty="0" smtClean="0"/>
              <a:t>.</a:t>
            </a:r>
            <a:br>
              <a:rPr lang="ru-RU" sz="2400" dirty="0" smtClean="0"/>
            </a:br>
            <a:r>
              <a:rPr lang="ru-RU" sz="2400" dirty="0" smtClean="0"/>
              <a:t>Для </a:t>
            </a:r>
            <a:r>
              <a:rPr lang="ru-RU" sz="2400" dirty="0" err="1" smtClean="0"/>
              <a:t>збереження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запасів</a:t>
            </a:r>
            <a:r>
              <a:rPr lang="ru-RU" sz="2400" dirty="0" smtClean="0"/>
              <a:t> на зиму широко </a:t>
            </a:r>
            <a:r>
              <a:rPr lang="ru-RU" sz="2400" dirty="0" err="1" smtClean="0"/>
              <a:t>вживається</a:t>
            </a:r>
            <a:r>
              <a:rPr lang="ru-RU" sz="2400" dirty="0" smtClean="0"/>
              <a:t> </a:t>
            </a:r>
            <a:r>
              <a:rPr lang="ru-RU" sz="2400" dirty="0" err="1" smtClean="0"/>
              <a:t>консервування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продуктів</a:t>
            </a:r>
            <a:r>
              <a:rPr lang="ru-RU" sz="2400" dirty="0" smtClean="0"/>
              <a:t> , як то: </a:t>
            </a:r>
            <a:r>
              <a:rPr lang="ru-RU" sz="2400" dirty="0" err="1" smtClean="0"/>
              <a:t>в'ялення</a:t>
            </a:r>
            <a:r>
              <a:rPr lang="ru-RU" sz="2400" dirty="0" smtClean="0"/>
              <a:t>, </a:t>
            </a:r>
            <a:r>
              <a:rPr lang="ru-RU" sz="2400" dirty="0" err="1" smtClean="0"/>
              <a:t>маринування</a:t>
            </a:r>
            <a:r>
              <a:rPr lang="ru-RU" sz="2400" dirty="0" smtClean="0"/>
              <a:t> , </a:t>
            </a:r>
            <a:r>
              <a:rPr lang="ru-RU" sz="2400" dirty="0" err="1" smtClean="0"/>
              <a:t>бродіння</a:t>
            </a:r>
            <a:r>
              <a:rPr lang="ru-RU" sz="2400" dirty="0" smtClean="0"/>
              <a:t> . До </a:t>
            </a:r>
            <a:r>
              <a:rPr lang="ru-RU" sz="2400" dirty="0" err="1" smtClean="0"/>
              <a:t>найбільш</a:t>
            </a:r>
            <a:r>
              <a:rPr lang="ru-RU" sz="2400" dirty="0" smtClean="0"/>
              <a:t> </a:t>
            </a:r>
            <a:r>
              <a:rPr lang="ru-RU" sz="2400" dirty="0" err="1" smtClean="0"/>
              <a:t>типовим</a:t>
            </a:r>
            <a:r>
              <a:rPr lang="ru-RU" sz="2400" dirty="0" smtClean="0"/>
              <a:t> </a:t>
            </a:r>
            <a:r>
              <a:rPr lang="ru-RU" sz="2400" dirty="0" err="1" smtClean="0"/>
              <a:t>страв</a:t>
            </a:r>
            <a:r>
              <a:rPr lang="ru-RU" sz="2400" dirty="0" smtClean="0"/>
              <a:t> </a:t>
            </a:r>
            <a:r>
              <a:rPr lang="ru-RU" sz="2400" dirty="0" err="1" smtClean="0"/>
              <a:t>можна</a:t>
            </a:r>
            <a:r>
              <a:rPr lang="ru-RU" sz="2400" dirty="0" smtClean="0"/>
              <a:t> </a:t>
            </a:r>
            <a:r>
              <a:rPr lang="ru-RU" sz="2400" dirty="0" err="1" smtClean="0"/>
              <a:t>віднести</a:t>
            </a:r>
            <a:r>
              <a:rPr lang="ru-RU" sz="2400" dirty="0" smtClean="0"/>
              <a:t> </a:t>
            </a:r>
            <a:r>
              <a:rPr lang="ru-RU" sz="2400" dirty="0" err="1" smtClean="0"/>
              <a:t>лютефіск</a:t>
            </a:r>
            <a:r>
              <a:rPr lang="ru-RU" sz="2400" dirty="0" smtClean="0"/>
              <a:t> ( замочена в </a:t>
            </a:r>
            <a:r>
              <a:rPr lang="ru-RU" sz="2400" dirty="0" err="1" smtClean="0"/>
              <a:t>лужному</a:t>
            </a:r>
            <a:r>
              <a:rPr lang="ru-RU" sz="2400" dirty="0" smtClean="0"/>
              <a:t> </a:t>
            </a:r>
            <a:r>
              <a:rPr lang="ru-RU" sz="2400" dirty="0" err="1" smtClean="0"/>
              <a:t>розчині</a:t>
            </a:r>
            <a:r>
              <a:rPr lang="ru-RU" sz="2400" dirty="0" smtClean="0"/>
              <a:t>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вимочений</a:t>
            </a:r>
            <a:r>
              <a:rPr lang="ru-RU" sz="2400" dirty="0" smtClean="0"/>
              <a:t> </a:t>
            </a:r>
            <a:r>
              <a:rPr lang="ru-RU" sz="2400" dirty="0" err="1" smtClean="0"/>
              <a:t>потім</a:t>
            </a:r>
            <a:r>
              <a:rPr lang="ru-RU" sz="2400" dirty="0" smtClean="0"/>
              <a:t> у </a:t>
            </a:r>
            <a:r>
              <a:rPr lang="ru-RU" sz="2400" dirty="0" err="1" smtClean="0"/>
              <a:t>воді</a:t>
            </a:r>
            <a:r>
              <a:rPr lang="ru-RU" sz="2400" dirty="0" smtClean="0"/>
              <a:t> сушена </a:t>
            </a:r>
            <a:r>
              <a:rPr lang="ru-RU" sz="2400" dirty="0" err="1" smtClean="0"/>
              <a:t>риба</a:t>
            </a:r>
            <a:r>
              <a:rPr lang="ru-RU" sz="2400" dirty="0" smtClean="0"/>
              <a:t>) , </a:t>
            </a:r>
            <a:r>
              <a:rPr lang="ru-RU" sz="2400" dirty="0" err="1" smtClean="0"/>
              <a:t>форікол</a:t>
            </a:r>
            <a:r>
              <a:rPr lang="ru-RU" sz="2400" dirty="0" smtClean="0"/>
              <a:t> (</a:t>
            </a:r>
            <a:r>
              <a:rPr lang="ru-RU" sz="2400" dirty="0" err="1" smtClean="0"/>
              <a:t>м'ясо</a:t>
            </a:r>
            <a:r>
              <a:rPr lang="ru-RU" sz="2400" dirty="0" smtClean="0"/>
              <a:t> </a:t>
            </a:r>
            <a:r>
              <a:rPr lang="ru-RU" sz="2400" dirty="0" err="1" smtClean="0"/>
              <a:t>ягняти</a:t>
            </a:r>
            <a:r>
              <a:rPr lang="ru-RU" sz="2400" dirty="0" smtClean="0"/>
              <a:t> </a:t>
            </a:r>
            <a:r>
              <a:rPr lang="ru-RU" sz="2400" dirty="0" err="1" smtClean="0"/>
              <a:t>з</a:t>
            </a:r>
            <a:r>
              <a:rPr lang="ru-RU" sz="2400" dirty="0" smtClean="0"/>
              <a:t> капустою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картоплею</a:t>
            </a:r>
            <a:r>
              <a:rPr lang="ru-RU" sz="2400" dirty="0" smtClean="0"/>
              <a:t> ) , </a:t>
            </a:r>
            <a:r>
              <a:rPr lang="ru-RU" sz="2400" dirty="0" err="1" smtClean="0"/>
              <a:t>смербред</a:t>
            </a:r>
            <a:r>
              <a:rPr lang="ru-RU" sz="2400" dirty="0" smtClean="0"/>
              <a:t> (</a:t>
            </a:r>
            <a:r>
              <a:rPr lang="ru-RU" sz="2400" dirty="0" err="1" smtClean="0"/>
              <a:t>відкриті</a:t>
            </a:r>
            <a:r>
              <a:rPr lang="ru-RU" sz="2400" dirty="0" smtClean="0"/>
              <a:t> </a:t>
            </a:r>
            <a:r>
              <a:rPr lang="ru-RU" sz="2400" dirty="0" err="1" smtClean="0"/>
              <a:t>бутерброди</a:t>
            </a:r>
            <a:r>
              <a:rPr lang="ru-RU" sz="2400" dirty="0" smtClean="0"/>
              <a:t> ) . </a:t>
            </a:r>
            <a:r>
              <a:rPr lang="ru-RU" sz="2400" dirty="0" err="1" smtClean="0"/>
              <a:t>Традиційним</a:t>
            </a:r>
            <a:r>
              <a:rPr lang="ru-RU" sz="2400" dirty="0" smtClean="0"/>
              <a:t> </a:t>
            </a:r>
            <a:r>
              <a:rPr lang="ru-RU" sz="2400" dirty="0" err="1" smtClean="0"/>
              <a:t>норвезьким</a:t>
            </a:r>
            <a:r>
              <a:rPr lang="ru-RU" sz="2400" dirty="0" smtClean="0"/>
              <a:t> </a:t>
            </a:r>
            <a:r>
              <a:rPr lang="ru-RU" sz="2400" dirty="0" err="1" smtClean="0"/>
              <a:t>алкогольним</a:t>
            </a:r>
            <a:r>
              <a:rPr lang="ru-RU" sz="2400" dirty="0" smtClean="0"/>
              <a:t> </a:t>
            </a:r>
            <a:r>
              <a:rPr lang="ru-RU" sz="2400" dirty="0" err="1" smtClean="0"/>
              <a:t>напоєм</a:t>
            </a:r>
            <a:r>
              <a:rPr lang="ru-RU" sz="2400" dirty="0" smtClean="0"/>
              <a:t> </a:t>
            </a:r>
            <a:r>
              <a:rPr lang="ru-RU" sz="2400" dirty="0" err="1" smtClean="0"/>
              <a:t>є</a:t>
            </a:r>
            <a:r>
              <a:rPr lang="ru-RU" sz="2400" dirty="0" smtClean="0"/>
              <a:t> </a:t>
            </a:r>
            <a:r>
              <a:rPr lang="ru-RU" sz="2400" dirty="0" err="1" smtClean="0"/>
              <a:t>аквавіт</a:t>
            </a:r>
            <a:r>
              <a:rPr lang="ru-RU" sz="2400" dirty="0" smtClean="0"/>
              <a:t> .</a:t>
            </a:r>
            <a:endParaRPr lang="ru-RU" sz="2400" dirty="0"/>
          </a:p>
        </p:txBody>
      </p:sp>
      <p:pic>
        <p:nvPicPr>
          <p:cNvPr id="4" name="Содержимое 3" descr="Lutefisk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562600" y="1828800"/>
            <a:ext cx="3334808" cy="2501106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</TotalTime>
  <Words>206</Words>
  <PresentationFormat>Экран (4:3)</PresentationFormat>
  <Paragraphs>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Поток</vt:lpstr>
      <vt:lpstr>Культура Норвегії</vt:lpstr>
      <vt:lpstr>Археологічні розкопки на території країни дозволяють судити про давнє походження норвезької музики. Існує безліч народних інструментів- різні різновиди скрипок, арф і флейт. Етнічна музика Норвегії вкрай різноманітна. Зокрема, вона включає лірико-епічні мотиви, що створювалися в часи вікінгів.</vt:lpstr>
      <vt:lpstr>Норвезька академічна музика почала розвиватися дещо пізніше, ніж у більшості інших країн західної Європи, що багато в чому пов'язано з більш ніж 400-річної залежністю від Данії.</vt:lpstr>
      <vt:lpstr>Норвезька література веде свою багату історію ще від давньоісландських саг, що створювалися переселенцями з Норвегії. Однак після укладення унії з Данією письмовий норвезьку мову поступово замещался датським, і до початку XX століття норвезькі письменники створювали свої твори мовою, практично не відрізняються від датського. Відродженню норвезького літературної мови в чималій мірі сприяв Генрик Вергеланн, який боровся за культурну незалежність Норвегії.</vt:lpstr>
      <vt:lpstr>Серед видатних норвезьких письменників XX століття можна відзначити також Юхана Борг та Акселя Сандемусе. У новому тисячолітті вельми популярні, в тому числі і в Росії, Ларс Собі Крістенсен, Микола Фробениус і Ерленд Лу.  Троє з норвезьких письменників отримали Нобелівську премію з літератури: Б'єрнстьєрне Бйорнсон в 1903 році, Кнут Гамсун в 1920 році і Сігрід Унсет в 1928 році. </vt:lpstr>
      <vt:lpstr>Норвезька кухня обумовлена ​​в першу чергу холодним скандинавським кліматом. Основними компонентами норвезької кухні є риба , м'ясо , каші , хліб і молочні продукти. Для збереження запасів на зиму широко вживається консервування продуктів , як то: в'ялення, маринування , бродіння . До найбільш типовим страв можна віднести лютефіск ( замочена в лужному розчині і вимочений потім у воді сушена риба) , форікол (м'ясо ягняти з капустою і картоплею ) , смербред (відкриті бутерброди ) . Традиційним норвезьким алкогольним напоєм є аквавіт 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Культура Норвегії</dc:title>
  <dc:creator>я</dc:creator>
  <cp:lastModifiedBy>я</cp:lastModifiedBy>
  <cp:revision>2</cp:revision>
  <dcterms:created xsi:type="dcterms:W3CDTF">2014-04-08T16:06:05Z</dcterms:created>
  <dcterms:modified xsi:type="dcterms:W3CDTF">2014-04-08T16:20:03Z</dcterms:modified>
</cp:coreProperties>
</file>