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133-40EA-4655-9656-8504D0A7BCA7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A82D48-3587-4F4F-9CC4-99E48A7DDCB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133-40EA-4655-9656-8504D0A7BCA7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82D48-3587-4F4F-9CC4-99E48A7DD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133-40EA-4655-9656-8504D0A7BCA7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82D48-3587-4F4F-9CC4-99E48A7DD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133-40EA-4655-9656-8504D0A7BCA7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A82D48-3587-4F4F-9CC4-99E48A7DDCB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133-40EA-4655-9656-8504D0A7BCA7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A82D48-3587-4F4F-9CC4-99E48A7DDC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133-40EA-4655-9656-8504D0A7BCA7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A82D48-3587-4F4F-9CC4-99E48A7DDCB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133-40EA-4655-9656-8504D0A7BCA7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A82D48-3587-4F4F-9CC4-99E48A7DDCB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133-40EA-4655-9656-8504D0A7BCA7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A82D48-3587-4F4F-9CC4-99E48A7DDCB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133-40EA-4655-9656-8504D0A7BCA7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A82D48-3587-4F4F-9CC4-99E48A7DDCB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133-40EA-4655-9656-8504D0A7BCA7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A82D48-3587-4F4F-9CC4-99E48A7DDCB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133-40EA-4655-9656-8504D0A7BCA7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A82D48-3587-4F4F-9CC4-99E48A7DDCB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0E4B133-40EA-4655-9656-8504D0A7BCA7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8A82D48-3587-4F4F-9CC4-99E48A7DDCB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543800" cy="2276872"/>
          </a:xfrm>
        </p:spPr>
        <p:txBody>
          <a:bodyPr/>
          <a:lstStyle/>
          <a:p>
            <a:r>
              <a:rPr lang="uk-UA" dirty="0" smtClean="0"/>
              <a:t>Білорусь. Народні звичаї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sus\Desktop\Flag of Belaru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96952"/>
            <a:ext cx="6484268" cy="3242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101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916833"/>
            <a:ext cx="7536160" cy="997104"/>
          </a:xfrm>
        </p:spPr>
        <p:txBody>
          <a:bodyPr/>
          <a:lstStyle/>
          <a:p>
            <a:r>
              <a:rPr lang="uk-UA" dirty="0" smtClean="0"/>
              <a:t>Широко відомі у всьому світі такі Білоруські страви, як деруни і </a:t>
            </a:r>
            <a:r>
              <a:rPr lang="uk-UA" dirty="0" err="1" smtClean="0"/>
              <a:t>творіг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620688"/>
            <a:ext cx="7543800" cy="914400"/>
          </a:xfrm>
        </p:spPr>
        <p:txBody>
          <a:bodyPr/>
          <a:lstStyle/>
          <a:p>
            <a:r>
              <a:rPr lang="uk-UA" dirty="0" smtClean="0"/>
              <a:t>Білоруська страва</a:t>
            </a:r>
            <a:endParaRPr lang="ru-RU" dirty="0"/>
          </a:p>
        </p:txBody>
      </p:sp>
      <p:pic>
        <p:nvPicPr>
          <p:cNvPr id="3074" name="Picture 2" descr="C:\Users\Asus\Desktop\Tvoro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sus\Desktop\800px-Potato_pancak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3" y="2972795"/>
            <a:ext cx="4644008" cy="348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776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048000" y="1412776"/>
            <a:ext cx="6096000" cy="2187366"/>
          </a:xfrm>
        </p:spPr>
        <p:txBody>
          <a:bodyPr/>
          <a:lstStyle/>
          <a:p>
            <a:r>
              <a:rPr lang="ru-RU" b="1" dirty="0" err="1">
                <a:effectLst/>
              </a:rPr>
              <a:t>Картопляний</a:t>
            </a:r>
            <a:r>
              <a:rPr lang="ru-RU" b="1" dirty="0">
                <a:effectLst/>
              </a:rPr>
              <a:t> суп з галушками </a:t>
            </a:r>
            <a:endParaRPr lang="ru-RU" b="1" dirty="0" smtClean="0">
              <a:effectLst/>
            </a:endParaRPr>
          </a:p>
          <a:p>
            <a:r>
              <a:rPr lang="ru-RU" dirty="0" err="1" smtClean="0">
                <a:effectLst/>
              </a:rPr>
              <a:t>Інгредієнти</a:t>
            </a:r>
            <a:r>
              <a:rPr lang="ru-RU" dirty="0">
                <a:effectLst/>
              </a:rPr>
              <a:t>: </a:t>
            </a:r>
            <a:r>
              <a:rPr lang="ru-RU" dirty="0" err="1" smtClean="0">
                <a:effectLst/>
              </a:rPr>
              <a:t>картопля</a:t>
            </a:r>
            <a:r>
              <a:rPr lang="ru-RU" dirty="0" smtClean="0">
                <a:effectLst/>
              </a:rPr>
              <a:t>, </a:t>
            </a:r>
            <a:r>
              <a:rPr lang="ru-RU" dirty="0" err="1" smtClean="0">
                <a:effectLst/>
              </a:rPr>
              <a:t>морква</a:t>
            </a:r>
            <a:r>
              <a:rPr lang="ru-RU" dirty="0" smtClean="0">
                <a:effectLst/>
              </a:rPr>
              <a:t>, шпик, </a:t>
            </a:r>
            <a:r>
              <a:rPr lang="ru-RU" dirty="0" err="1" smtClean="0">
                <a:effectLst/>
              </a:rPr>
              <a:t>лавровий</a:t>
            </a:r>
            <a:r>
              <a:rPr lang="ru-RU" dirty="0" smtClean="0">
                <a:effectLst/>
              </a:rPr>
              <a:t> лист, </a:t>
            </a:r>
            <a:r>
              <a:rPr lang="ru-RU" dirty="0" err="1" smtClean="0">
                <a:effectLst/>
              </a:rPr>
              <a:t>горошини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чорного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перцю</a:t>
            </a:r>
            <a:r>
              <a:rPr lang="ru-RU" dirty="0">
                <a:effectLst/>
              </a:rPr>
              <a:t>, </a:t>
            </a:r>
            <a:r>
              <a:rPr lang="ru-RU" dirty="0" err="1" smtClean="0">
                <a:effectLst/>
              </a:rPr>
              <a:t>борошно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пшеничне</a:t>
            </a:r>
            <a:r>
              <a:rPr lang="ru-RU" dirty="0" smtClean="0">
                <a:effectLst/>
              </a:rPr>
              <a:t>, масло </a:t>
            </a:r>
            <a:r>
              <a:rPr lang="ru-RU" dirty="0" err="1" smtClean="0">
                <a:effectLst/>
              </a:rPr>
              <a:t>вершкове</a:t>
            </a:r>
            <a:r>
              <a:rPr lang="ru-RU" dirty="0" smtClean="0">
                <a:effectLst/>
              </a:rPr>
              <a:t>, яйце</a:t>
            </a:r>
            <a:r>
              <a:rPr lang="ru-RU" dirty="0">
                <a:effectLst/>
              </a:rPr>
              <a:t>, </a:t>
            </a:r>
            <a:r>
              <a:rPr lang="ru-RU" dirty="0" smtClean="0">
                <a:effectLst/>
              </a:rPr>
              <a:t>вода </a:t>
            </a:r>
            <a:r>
              <a:rPr lang="ru-RU" dirty="0" err="1">
                <a:effectLst/>
              </a:rPr>
              <a:t>або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молоко.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7543800" cy="914400"/>
          </a:xfrm>
        </p:spPr>
        <p:txBody>
          <a:bodyPr/>
          <a:lstStyle/>
          <a:p>
            <a:r>
              <a:rPr lang="uk-UA" dirty="0" smtClean="0"/>
              <a:t>Білоруська страва</a:t>
            </a:r>
            <a:endParaRPr lang="ru-RU" dirty="0"/>
          </a:p>
        </p:txBody>
      </p:sp>
      <p:pic>
        <p:nvPicPr>
          <p:cNvPr id="2050" name="Picture 2" descr="C:\Users\Asus\Desktop\db19a6f3ad51b580c5d21c896d853f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93" y="3108442"/>
            <a:ext cx="5543744" cy="3582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392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7380" y="404664"/>
            <a:ext cx="7543800" cy="914400"/>
          </a:xfrm>
        </p:spPr>
        <p:txBody>
          <a:bodyPr/>
          <a:lstStyle/>
          <a:p>
            <a:r>
              <a:rPr lang="uk-UA" dirty="0" smtClean="0"/>
              <a:t>Національний одяг</a:t>
            </a:r>
            <a:endParaRPr lang="ru-RU" dirty="0"/>
          </a:p>
        </p:txBody>
      </p:sp>
      <p:pic>
        <p:nvPicPr>
          <p:cNvPr id="4098" name="Picture 2" descr="C:\Users\Asus\Desktop\1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400" b="90000" l="9749" r="8997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030" y="1556792"/>
            <a:ext cx="4559300" cy="63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088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20</TotalTime>
  <Words>27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Базовая</vt:lpstr>
      <vt:lpstr>Білорусь. Народні звичаї</vt:lpstr>
      <vt:lpstr>Білоруська страва</vt:lpstr>
      <vt:lpstr>Білоруська страва</vt:lpstr>
      <vt:lpstr>Національний одяг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Білорусь. Народні звичаї</dc:title>
  <dc:creator>Asus</dc:creator>
  <cp:lastModifiedBy>Asus</cp:lastModifiedBy>
  <cp:revision>4</cp:revision>
  <dcterms:created xsi:type="dcterms:W3CDTF">2014-03-16T07:41:24Z</dcterms:created>
  <dcterms:modified xsi:type="dcterms:W3CDTF">2014-03-16T08:01:31Z</dcterms:modified>
</cp:coreProperties>
</file>