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02" autoAdjust="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cademic.ru/" TargetMode="External"/><Relationship Id="rId4" Type="http://schemas.openxmlformats.org/officeDocument/2006/relationships/hyperlink" Target="http://www.youtub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s2.goodfon.ru/image/40922-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16"/>
            <a:ext cx="9144000" cy="696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15616" y="3140968"/>
            <a:ext cx="2521515" cy="1179562"/>
          </a:xfrm>
        </p:spPr>
        <p:txBody>
          <a:bodyPr>
            <a:noAutofit/>
          </a:bodyPr>
          <a:lstStyle/>
          <a:p>
            <a:r>
              <a:rPr lang="uk-UA" sz="7200" dirty="0" smtClean="0">
                <a:solidFill>
                  <a:schemeClr val="bg1"/>
                </a:solidFill>
              </a:rPr>
              <a:t>Голубі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3707904" y="3140968"/>
            <a:ext cx="1437928" cy="1179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7200" dirty="0" smtClean="0">
                <a:solidFill>
                  <a:schemeClr val="bg1"/>
                </a:solidFill>
              </a:rPr>
              <a:t>очі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5314428" y="3156617"/>
            <a:ext cx="3578052" cy="1179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7200" dirty="0" smtClean="0">
                <a:solidFill>
                  <a:schemeClr val="bg1"/>
                </a:solidFill>
              </a:rPr>
              <a:t>планети</a:t>
            </a:r>
            <a:endParaRPr lang="ru-RU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5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rtishev.com/wp-content/gallery/galereya/img_05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16832"/>
            <a:ext cx="6059016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Голубі очі планети – </a:t>
            </a:r>
          </a:p>
          <a:p>
            <a:pPr marL="0" indent="0">
              <a:buNone/>
            </a:pPr>
            <a:r>
              <a:rPr lang="uk-UA" sz="4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це озера, річки, моря, океани…</a:t>
            </a:r>
            <a:endParaRPr lang="ru-RU" sz="44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70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http://rewalls.com/pic/201102/1600x1200/reWalls.com-223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38"/>
            <a:ext cx="9212152" cy="686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217" y="292494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В просторих краях океанів мешкає багато дивовижних тварин…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Обои картинки фото рыбы, океан, коралл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4067269"/>
            <a:ext cx="4231134" cy="2651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Обои картинки фото белая акул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39338"/>
            <a:ext cx="4231134" cy="2633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Життя в океані. Фото: images.yandex.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40" y="139338"/>
            <a:ext cx="4275183" cy="2633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Обои картинки фото море, дно, водоросли, рыб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40" y="4067269"/>
            <a:ext cx="4275183" cy="2651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6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rewalls.com/pic/201102/1600x1200/reWalls.com-223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280"/>
            <a:ext cx="9207379" cy="689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218" y="2751122"/>
            <a:ext cx="8661648" cy="3956914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Рослини океанічних просторів вражають своєю різноманітністю…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6" name="Picture 6" descr="Обои картинки фото море, дно, кораллы, рыб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89" y="3880153"/>
            <a:ext cx="4392488" cy="281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diving.lviv.ua/gallery/albums/userpics/10002/kelp-forest-diving-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57" y="3880153"/>
            <a:ext cx="4222363" cy="281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://xn--80aqafcrtq.cc/img/1/7/4/1742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88" y="132656"/>
            <a:ext cx="4196031" cy="2615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://www.bankoboev.ru/images/MTE1Nzc5/Bankoboev.Ru_vodorosli_v_vod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89" y="117339"/>
            <a:ext cx="4358284" cy="2631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18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Обои картинки фото майами, флорида, florida, miami, south beach, ноч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18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09" y="5666991"/>
            <a:ext cx="87152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Всього на землі близько </a:t>
            </a:r>
            <a:r>
              <a:rPr lang="uk-UA" sz="4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70 </a:t>
            </a:r>
            <a:r>
              <a:rPr lang="ru-RU" sz="4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% </a:t>
            </a:r>
            <a:r>
              <a:rPr lang="ru-RU" sz="4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води</a:t>
            </a:r>
            <a:endParaRPr lang="ru-RU" sz="4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8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-fotki.yandex.ru/get/6610/102586171.9/0_7f82c_a850d52a_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0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2780928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uk-UA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Тихий</a:t>
            </a:r>
          </a:p>
          <a:p>
            <a:pPr>
              <a:buFont typeface="Wingdings" pitchFamily="2" charset="2"/>
              <a:buChar char="q"/>
            </a:pPr>
            <a:r>
              <a:rPr lang="uk-UA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Атлантичний</a:t>
            </a:r>
          </a:p>
          <a:p>
            <a:pPr>
              <a:buFont typeface="Wingdings" pitchFamily="2" charset="2"/>
              <a:buChar char="q"/>
            </a:pPr>
            <a:r>
              <a:rPr lang="uk-UA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Індійський</a:t>
            </a:r>
          </a:p>
          <a:p>
            <a:pPr>
              <a:buFont typeface="Wingdings" pitchFamily="2" charset="2"/>
              <a:buChar char="q"/>
            </a:pPr>
            <a:r>
              <a:rPr lang="uk-UA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Північний льодовитий</a:t>
            </a:r>
            <a:endParaRPr lang="ru-RU" sz="3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556792"/>
            <a:ext cx="77511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Найбільші водні комплекси – океани.</a:t>
            </a:r>
          </a:p>
          <a:p>
            <a:r>
              <a:rPr lang="uk-UA" sz="3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Всього їх чотири: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95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iphoneslib.com/media/images/logo_4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833" y="2843013"/>
            <a:ext cx="6247385" cy="401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Хочеш дізнатися більше?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980728"/>
            <a:ext cx="8640960" cy="243583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hlinkClick r:id="rId3"/>
              </a:rPr>
              <a:t>uk.wikipedia</a:t>
            </a:r>
            <a:endParaRPr lang="en-US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www.youtube.com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rgbClr val="0070C0"/>
                </a:solidFill>
                <a:hlinkClick r:id="rId5"/>
              </a:rPr>
              <a:t>http://</a:t>
            </a:r>
            <a:r>
              <a:rPr lang="en-US" dirty="0" smtClean="0">
                <a:solidFill>
                  <a:srgbClr val="0070C0"/>
                </a:solidFill>
                <a:hlinkClick r:id="rId5"/>
              </a:rPr>
              <a:t>www.academic.ru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6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70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Голубі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Хочеш дізнатися більше?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Голубі</dc:title>
  <dc:creator>Viktoriya</dc:creator>
  <cp:lastModifiedBy>Viktoriya</cp:lastModifiedBy>
  <cp:revision>12</cp:revision>
  <dcterms:created xsi:type="dcterms:W3CDTF">2013-12-18T15:54:23Z</dcterms:created>
  <dcterms:modified xsi:type="dcterms:W3CDTF">2013-12-18T18:23:54Z</dcterms:modified>
</cp:coreProperties>
</file>