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169FE47-ACB2-4C9A-91E1-83D5FD1BD7DB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13A0CBA-9C89-4BFA-A9E8-1544182913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30;&#1083;&#1086;&#1085;&#1082;&#1072;\&#1061;&#1086;&#1088;&#1086;&#1096;&#1080;&#1077;%20&#1076;&#1077;&#1090;&#1080;%20&#1085;&#1077;%20&#1087;&#1083;&#1072;&#1095;&#1091;&#1090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 good children don't cry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Хороші діти не </a:t>
            </a:r>
            <a:br>
              <a:rPr lang="uk-UA" dirty="0" smtClean="0"/>
            </a:br>
            <a:r>
              <a:rPr lang="uk-UA" dirty="0" smtClean="0"/>
              <a:t>плачуть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Feature film</a:t>
            </a:r>
            <a:endParaRPr lang="uk-UA" dirty="0" smtClean="0"/>
          </a:p>
          <a:p>
            <a:r>
              <a:rPr lang="uk-UA" dirty="0" smtClean="0"/>
              <a:t>Характеристика фільму</a:t>
            </a:r>
            <a:endParaRPr lang="ru-RU" dirty="0"/>
          </a:p>
        </p:txBody>
      </p:sp>
    </p:spTree>
  </p:cSld>
  <p:clrMapOvr>
    <a:masterClrMapping/>
  </p:clrMapOvr>
  <p:transition advTm="9907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phone360_6072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16632"/>
            <a:ext cx="4611960" cy="6584854"/>
          </a:xfrm>
          <a:prstGeom prst="rect">
            <a:avLst/>
          </a:prstGeom>
        </p:spPr>
      </p:pic>
    </p:spTree>
  </p:cSld>
  <p:clrMapOvr>
    <a:masterClrMapping/>
  </p:clrMapOvr>
  <p:transition advTm="10000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main thing about the film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Genre: Drama, Family movie. </a:t>
            </a:r>
          </a:p>
          <a:p>
            <a:r>
              <a:rPr lang="en-US" dirty="0" smtClean="0"/>
              <a:t>Director: Dennis </a:t>
            </a:r>
            <a:r>
              <a:rPr lang="en-US" dirty="0" err="1" smtClean="0"/>
              <a:t>Botts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Producer: David Yang </a:t>
            </a:r>
            <a:r>
              <a:rPr lang="en-US" dirty="0" err="1" smtClean="0"/>
              <a:t>Biyker</a:t>
            </a:r>
            <a:r>
              <a:rPr lang="en-US" dirty="0" smtClean="0"/>
              <a:t>, </a:t>
            </a:r>
            <a:r>
              <a:rPr lang="en-US" dirty="0" err="1" smtClean="0"/>
              <a:t>Reinier</a:t>
            </a:r>
            <a:r>
              <a:rPr lang="en-US" dirty="0" smtClean="0"/>
              <a:t> </a:t>
            </a:r>
            <a:r>
              <a:rPr lang="en-US" dirty="0" err="1" smtClean="0"/>
              <a:t>Selen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Written by: Karin van </a:t>
            </a:r>
            <a:r>
              <a:rPr lang="en-US" dirty="0" err="1" smtClean="0"/>
              <a:t>Holst</a:t>
            </a:r>
            <a:r>
              <a:rPr lang="en-US" dirty="0" smtClean="0"/>
              <a:t> </a:t>
            </a:r>
            <a:r>
              <a:rPr lang="en-US" dirty="0" err="1" smtClean="0"/>
              <a:t>Pellekan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Starring: Hannah </a:t>
            </a:r>
            <a:r>
              <a:rPr lang="en-US" dirty="0" err="1" smtClean="0"/>
              <a:t>Obbek</a:t>
            </a:r>
            <a:r>
              <a:rPr lang="en-US" dirty="0" smtClean="0"/>
              <a:t> Nils </a:t>
            </a:r>
            <a:r>
              <a:rPr lang="en-US" dirty="0" err="1" smtClean="0"/>
              <a:t>Verkoohen</a:t>
            </a:r>
            <a:r>
              <a:rPr lang="en-US" dirty="0" smtClean="0"/>
              <a:t> Fiona Livingston, Bram Flick </a:t>
            </a:r>
          </a:p>
          <a:p>
            <a:r>
              <a:rPr lang="en-US" dirty="0" smtClean="0"/>
              <a:t>Operator: </a:t>
            </a:r>
            <a:r>
              <a:rPr lang="en-US" dirty="0" err="1" smtClean="0"/>
              <a:t>Gerd</a:t>
            </a:r>
            <a:r>
              <a:rPr lang="en-US" dirty="0" smtClean="0"/>
              <a:t> </a:t>
            </a:r>
            <a:r>
              <a:rPr lang="en-US" dirty="0" err="1" smtClean="0"/>
              <a:t>Shelfhut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Composer: Johan </a:t>
            </a:r>
            <a:r>
              <a:rPr lang="en-US" dirty="0" err="1" smtClean="0"/>
              <a:t>Hogeveys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Production company: </a:t>
            </a:r>
            <a:r>
              <a:rPr lang="en-US" dirty="0" err="1" smtClean="0"/>
              <a:t>Bijker</a:t>
            </a:r>
            <a:r>
              <a:rPr lang="en-US" dirty="0" smtClean="0"/>
              <a:t> Productions, </a:t>
            </a:r>
            <a:r>
              <a:rPr lang="en-US" dirty="0" err="1" smtClean="0"/>
              <a:t>Rinkel</a:t>
            </a:r>
            <a:r>
              <a:rPr lang="en-US" dirty="0" smtClean="0"/>
              <a:t> Film, </a:t>
            </a:r>
            <a:r>
              <a:rPr lang="en-US" dirty="0" err="1" smtClean="0"/>
              <a:t>Evangelische</a:t>
            </a:r>
            <a:r>
              <a:rPr lang="en-US" dirty="0" smtClean="0"/>
              <a:t> </a:t>
            </a:r>
            <a:r>
              <a:rPr lang="en-US" dirty="0" err="1" smtClean="0"/>
              <a:t>Omroep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Duration: 95 min. </a:t>
            </a:r>
          </a:p>
          <a:p>
            <a:r>
              <a:rPr lang="en-US" dirty="0" smtClean="0"/>
              <a:t>Country: Netherlands </a:t>
            </a:r>
          </a:p>
          <a:p>
            <a:r>
              <a:rPr lang="en-US" dirty="0" smtClean="0"/>
              <a:t>Language: Dutch </a:t>
            </a:r>
          </a:p>
          <a:p>
            <a:r>
              <a:rPr lang="en-US" dirty="0" smtClean="0"/>
              <a:t>Year: 2012</a:t>
            </a:r>
            <a:endParaRPr lang="ru-RU" dirty="0"/>
          </a:p>
        </p:txBody>
      </p:sp>
    </p:spTree>
  </p:cSld>
  <p:clrMapOvr>
    <a:masterClrMapping/>
  </p:clrMapOvr>
  <p:transition advTm="44975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Головне про фільм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Жанр: драма, </a:t>
            </a:r>
            <a:r>
              <a:rPr lang="ru-RU" dirty="0" err="1" smtClean="0"/>
              <a:t>сімейний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Режисер</a:t>
            </a:r>
            <a:r>
              <a:rPr lang="ru-RU" dirty="0" smtClean="0"/>
              <a:t>: </a:t>
            </a:r>
            <a:r>
              <a:rPr lang="ru-RU" dirty="0" err="1" smtClean="0"/>
              <a:t>Денніс</a:t>
            </a:r>
            <a:r>
              <a:rPr lang="ru-RU" dirty="0" smtClean="0"/>
              <a:t> </a:t>
            </a:r>
            <a:r>
              <a:rPr lang="ru-RU" dirty="0" err="1" smtClean="0"/>
              <a:t>Ботс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Продюсер: </a:t>
            </a:r>
            <a:r>
              <a:rPr lang="ru-RU" dirty="0" err="1" smtClean="0"/>
              <a:t>Девід-Ян</a:t>
            </a:r>
            <a:r>
              <a:rPr lang="ru-RU" dirty="0" smtClean="0"/>
              <a:t> </a:t>
            </a:r>
            <a:r>
              <a:rPr lang="ru-RU" dirty="0" err="1" smtClean="0"/>
              <a:t>Бійкер</a:t>
            </a:r>
            <a:r>
              <a:rPr lang="ru-RU" dirty="0" smtClean="0"/>
              <a:t>, </a:t>
            </a:r>
            <a:r>
              <a:rPr lang="ru-RU" dirty="0" err="1" smtClean="0"/>
              <a:t>Рейнір</a:t>
            </a:r>
            <a:r>
              <a:rPr lang="ru-RU" dirty="0" smtClean="0"/>
              <a:t> Селен </a:t>
            </a:r>
          </a:p>
          <a:p>
            <a:r>
              <a:rPr lang="ru-RU" dirty="0" smtClean="0"/>
              <a:t>Автор </a:t>
            </a:r>
            <a:r>
              <a:rPr lang="ru-RU" dirty="0" err="1" smtClean="0"/>
              <a:t>сценарію</a:t>
            </a:r>
            <a:r>
              <a:rPr lang="ru-RU" dirty="0" smtClean="0"/>
              <a:t>: </a:t>
            </a:r>
            <a:r>
              <a:rPr lang="ru-RU" dirty="0" err="1" smtClean="0"/>
              <a:t>Карін</a:t>
            </a:r>
            <a:r>
              <a:rPr lang="ru-RU" dirty="0" smtClean="0"/>
              <a:t>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Хольст</a:t>
            </a:r>
            <a:r>
              <a:rPr lang="ru-RU" dirty="0" smtClean="0"/>
              <a:t> </a:t>
            </a:r>
            <a:r>
              <a:rPr lang="ru-RU" dirty="0" err="1" smtClean="0"/>
              <a:t>Пеллекан</a:t>
            </a:r>
            <a:r>
              <a:rPr lang="ru-RU" dirty="0" smtClean="0"/>
              <a:t>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головних</a:t>
            </a:r>
            <a:r>
              <a:rPr lang="ru-RU" dirty="0" smtClean="0"/>
              <a:t> ролях: </a:t>
            </a:r>
            <a:r>
              <a:rPr lang="ru-RU" dirty="0" err="1" smtClean="0"/>
              <a:t>Ханна</a:t>
            </a:r>
            <a:r>
              <a:rPr lang="ru-RU" dirty="0" smtClean="0"/>
              <a:t> </a:t>
            </a:r>
            <a:r>
              <a:rPr lang="ru-RU" dirty="0" err="1" smtClean="0"/>
              <a:t>Оббек</a:t>
            </a:r>
            <a:r>
              <a:rPr lang="ru-RU" dirty="0" smtClean="0"/>
              <a:t>, </a:t>
            </a:r>
            <a:r>
              <a:rPr lang="ru-RU" dirty="0" err="1" smtClean="0"/>
              <a:t>Нільс</a:t>
            </a:r>
            <a:r>
              <a:rPr lang="ru-RU" dirty="0" smtClean="0"/>
              <a:t> </a:t>
            </a:r>
            <a:r>
              <a:rPr lang="ru-RU" dirty="0" err="1" smtClean="0"/>
              <a:t>Веркоохен</a:t>
            </a:r>
            <a:r>
              <a:rPr lang="ru-RU" dirty="0" smtClean="0"/>
              <a:t>, </a:t>
            </a:r>
            <a:r>
              <a:rPr lang="ru-RU" dirty="0" err="1" smtClean="0"/>
              <a:t>Фіона</a:t>
            </a:r>
            <a:r>
              <a:rPr lang="ru-RU" dirty="0" smtClean="0"/>
              <a:t> </a:t>
            </a:r>
            <a:r>
              <a:rPr lang="ru-RU" dirty="0" err="1" smtClean="0"/>
              <a:t>Лівінгстон</a:t>
            </a:r>
            <a:r>
              <a:rPr lang="ru-RU" dirty="0" smtClean="0"/>
              <a:t>, Брем </a:t>
            </a:r>
            <a:r>
              <a:rPr lang="ru-RU" dirty="0" err="1" smtClean="0"/>
              <a:t>Флік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Оператор: Герд </a:t>
            </a:r>
            <a:r>
              <a:rPr lang="ru-RU" dirty="0" err="1" smtClean="0"/>
              <a:t>Шелфхут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Композитор: Йохан </a:t>
            </a:r>
            <a:r>
              <a:rPr lang="ru-RU" dirty="0" err="1" smtClean="0"/>
              <a:t>Хогевейс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Кінокомпанія</a:t>
            </a:r>
            <a:r>
              <a:rPr lang="ru-RU" dirty="0" smtClean="0"/>
              <a:t>: </a:t>
            </a:r>
            <a:r>
              <a:rPr lang="en-US" dirty="0" err="1" smtClean="0"/>
              <a:t>Bijker</a:t>
            </a:r>
            <a:r>
              <a:rPr lang="en-US" dirty="0" smtClean="0"/>
              <a:t> Productions, </a:t>
            </a:r>
            <a:r>
              <a:rPr lang="en-US" dirty="0" err="1" smtClean="0"/>
              <a:t>Rinkel</a:t>
            </a:r>
            <a:r>
              <a:rPr lang="en-US" dirty="0" smtClean="0"/>
              <a:t> Film, </a:t>
            </a:r>
            <a:r>
              <a:rPr lang="en-US" dirty="0" err="1" smtClean="0"/>
              <a:t>Evangelische</a:t>
            </a:r>
            <a:r>
              <a:rPr lang="en-US" dirty="0" smtClean="0"/>
              <a:t> </a:t>
            </a:r>
            <a:r>
              <a:rPr lang="en-US" dirty="0" err="1" smtClean="0"/>
              <a:t>Omroep</a:t>
            </a:r>
            <a:r>
              <a:rPr lang="en-US" dirty="0" smtClean="0"/>
              <a:t> </a:t>
            </a:r>
          </a:p>
          <a:p>
            <a:r>
              <a:rPr lang="ru-RU" dirty="0" err="1" smtClean="0"/>
              <a:t>Тривалість</a:t>
            </a:r>
            <a:r>
              <a:rPr lang="ru-RU" dirty="0" smtClean="0"/>
              <a:t>: 95 </a:t>
            </a:r>
            <a:r>
              <a:rPr lang="ru-RU" dirty="0" err="1" smtClean="0"/>
              <a:t>хв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Країна</a:t>
            </a:r>
            <a:r>
              <a:rPr lang="ru-RU" dirty="0" smtClean="0"/>
              <a:t>: </a:t>
            </a:r>
            <a:r>
              <a:rPr lang="ru-RU" dirty="0" err="1" smtClean="0"/>
              <a:t>Нідерланди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Мова</a:t>
            </a:r>
            <a:r>
              <a:rPr lang="ru-RU" dirty="0" smtClean="0"/>
              <a:t>: </a:t>
            </a:r>
            <a:r>
              <a:rPr lang="ru-RU" dirty="0" err="1" smtClean="0"/>
              <a:t>нідерландський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Рік</a:t>
            </a:r>
            <a:r>
              <a:rPr lang="ru-RU" dirty="0" smtClean="0"/>
              <a:t>: 2012</a:t>
            </a:r>
            <a:endParaRPr lang="ru-RU" dirty="0"/>
          </a:p>
        </p:txBody>
      </p:sp>
    </p:spTree>
  </p:cSld>
  <p:clrMapOvr>
    <a:masterClrMapping/>
  </p:clrMapOvr>
  <p:transition advTm="28736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Read more about the film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 more about the film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Good kids do not cry "( </a:t>
            </a:r>
            <a:r>
              <a:rPr lang="en-US" dirty="0" err="1" smtClean="0"/>
              <a:t>niderl</a:t>
            </a:r>
            <a:r>
              <a:rPr lang="en-US" dirty="0" smtClean="0"/>
              <a:t>. </a:t>
            </a:r>
            <a:r>
              <a:rPr lang="en-US" dirty="0" err="1" smtClean="0"/>
              <a:t>Achtste</a:t>
            </a:r>
            <a:r>
              <a:rPr lang="en-US" dirty="0" smtClean="0"/>
              <a:t> </a:t>
            </a:r>
            <a:r>
              <a:rPr lang="en-US" dirty="0" err="1" smtClean="0"/>
              <a:t>Groepers</a:t>
            </a:r>
            <a:r>
              <a:rPr lang="en-US" dirty="0" smtClean="0"/>
              <a:t> </a:t>
            </a:r>
            <a:r>
              <a:rPr lang="en-US" dirty="0" err="1" smtClean="0"/>
              <a:t>Huilen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) - Dutch family drama , filmed by director Dennis </a:t>
            </a:r>
            <a:r>
              <a:rPr lang="en-US" dirty="0" err="1" smtClean="0"/>
              <a:t>Botsom</a:t>
            </a:r>
            <a:r>
              <a:rPr lang="en-US" dirty="0" smtClean="0"/>
              <a:t> in 2012 on a plot of one of the Dutch books. ? Plot ? 11 year old girl </a:t>
            </a:r>
            <a:r>
              <a:rPr lang="en-US" dirty="0" err="1" smtClean="0"/>
              <a:t>Эkky</a:t>
            </a:r>
            <a:r>
              <a:rPr lang="en-US" dirty="0" smtClean="0"/>
              <a:t> not very good learning , but well played , despite According classmate </a:t>
            </a:r>
            <a:r>
              <a:rPr lang="en-US" dirty="0" err="1" smtClean="0"/>
              <a:t>Dzhoepa</a:t>
            </a:r>
            <a:r>
              <a:rPr lang="en-US" dirty="0" smtClean="0"/>
              <a:t> that football is not for girls. Their teacher Inna plans to organize participation in the football tournament. But </a:t>
            </a:r>
            <a:r>
              <a:rPr lang="en-US" dirty="0" err="1" smtClean="0"/>
              <a:t>Эkky</a:t>
            </a:r>
            <a:r>
              <a:rPr lang="en-US" dirty="0" smtClean="0"/>
              <a:t> diagnosed with leukemia . Classmates support it , and </a:t>
            </a:r>
            <a:r>
              <a:rPr lang="en-US" dirty="0" err="1" smtClean="0"/>
              <a:t>Эkky</a:t>
            </a:r>
            <a:r>
              <a:rPr lang="en-US" dirty="0" smtClean="0"/>
              <a:t> , despite his illness, continued to play. Before the tournament they go to training camp. There </a:t>
            </a:r>
            <a:r>
              <a:rPr lang="en-US" dirty="0" err="1" smtClean="0"/>
              <a:t>Эkky</a:t>
            </a:r>
            <a:r>
              <a:rPr lang="en-US" dirty="0" smtClean="0"/>
              <a:t> climbs a tree and can not get off of it . Get off it helps </a:t>
            </a:r>
            <a:r>
              <a:rPr lang="en-US" dirty="0" err="1" smtClean="0"/>
              <a:t>Dzhoep</a:t>
            </a:r>
            <a:r>
              <a:rPr lang="en-US" dirty="0" smtClean="0"/>
              <a:t> . This gives rise to the climax of a romantic relationship between them. Soon the disease gets to the brain, and </a:t>
            </a:r>
            <a:r>
              <a:rPr lang="en-US" dirty="0" err="1" smtClean="0"/>
              <a:t>Эkky</a:t>
            </a:r>
            <a:r>
              <a:rPr lang="en-US" dirty="0" smtClean="0"/>
              <a:t> put in the hospital. At the end </a:t>
            </a:r>
            <a:r>
              <a:rPr lang="en-US" dirty="0" err="1" smtClean="0"/>
              <a:t>Эkky</a:t>
            </a:r>
            <a:r>
              <a:rPr lang="en-US" dirty="0" smtClean="0"/>
              <a:t> falls into a coma. At the tournament </a:t>
            </a:r>
            <a:r>
              <a:rPr lang="en-US" dirty="0" err="1" smtClean="0"/>
              <a:t>Dzhoep</a:t>
            </a:r>
            <a:r>
              <a:rPr lang="en-US" dirty="0" smtClean="0"/>
              <a:t> wears a t-shirt with a happy number </a:t>
            </a:r>
            <a:r>
              <a:rPr lang="en-US" dirty="0" err="1" smtClean="0"/>
              <a:t>Эkky</a:t>
            </a:r>
            <a:r>
              <a:rPr lang="en-US" dirty="0" smtClean="0"/>
              <a:t> and Eliza scores and </a:t>
            </a:r>
            <a:r>
              <a:rPr lang="en-US" dirty="0" err="1" smtClean="0"/>
              <a:t>Эkky</a:t>
            </a:r>
            <a:r>
              <a:rPr lang="en-US" dirty="0" smtClean="0"/>
              <a:t> team wins.</a:t>
            </a:r>
            <a:endParaRPr lang="ru-RU" dirty="0"/>
          </a:p>
        </p:txBody>
      </p:sp>
    </p:spTree>
  </p:cSld>
  <p:clrMapOvr>
    <a:masterClrMapping/>
  </p:clrMapOvr>
  <p:transition advTm="84958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Детальніше про фільм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Хороші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не </a:t>
            </a:r>
            <a:r>
              <a:rPr lang="ru-RU" dirty="0" err="1" smtClean="0"/>
              <a:t>плачуть</a:t>
            </a:r>
            <a:r>
              <a:rPr lang="ru-RU" dirty="0" smtClean="0"/>
              <a:t>» (</a:t>
            </a:r>
            <a:r>
              <a:rPr lang="ru-RU" dirty="0" err="1" smtClean="0"/>
              <a:t>нід</a:t>
            </a:r>
            <a:r>
              <a:rPr lang="ru-RU" dirty="0" smtClean="0"/>
              <a:t>. </a:t>
            </a:r>
            <a:r>
              <a:rPr lang="en-US" dirty="0" err="1" smtClean="0"/>
              <a:t>Achtste</a:t>
            </a:r>
            <a:r>
              <a:rPr lang="en-US" dirty="0" smtClean="0"/>
              <a:t> </a:t>
            </a:r>
            <a:r>
              <a:rPr lang="en-US" dirty="0" err="1" smtClean="0"/>
              <a:t>Groepers</a:t>
            </a:r>
            <a:r>
              <a:rPr lang="en-US" dirty="0" smtClean="0"/>
              <a:t> </a:t>
            </a:r>
            <a:r>
              <a:rPr lang="en-US" dirty="0" err="1" smtClean="0"/>
              <a:t>Huilen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) - </a:t>
            </a:r>
            <a:r>
              <a:rPr lang="ru-RU" dirty="0" err="1" smtClean="0"/>
              <a:t>нідерландська</a:t>
            </a:r>
            <a:r>
              <a:rPr lang="ru-RU" dirty="0" smtClean="0"/>
              <a:t> </a:t>
            </a:r>
            <a:r>
              <a:rPr lang="ru-RU" dirty="0" err="1" smtClean="0"/>
              <a:t>сімейна</a:t>
            </a:r>
            <a:r>
              <a:rPr lang="ru-RU" dirty="0" smtClean="0"/>
              <a:t> драма, </a:t>
            </a:r>
            <a:r>
              <a:rPr lang="ru-RU" dirty="0" err="1" smtClean="0"/>
              <a:t>знята</a:t>
            </a:r>
            <a:r>
              <a:rPr lang="ru-RU" dirty="0" smtClean="0"/>
              <a:t> </a:t>
            </a:r>
            <a:r>
              <a:rPr lang="ru-RU" dirty="0" err="1" smtClean="0"/>
              <a:t>режисером</a:t>
            </a:r>
            <a:r>
              <a:rPr lang="ru-RU" dirty="0" smtClean="0"/>
              <a:t> Денисом </a:t>
            </a:r>
            <a:r>
              <a:rPr lang="ru-RU" dirty="0" err="1" smtClean="0"/>
              <a:t>Ботсом</a:t>
            </a:r>
            <a:r>
              <a:rPr lang="ru-RU" dirty="0" smtClean="0"/>
              <a:t> у 2012 </a:t>
            </a:r>
            <a:r>
              <a:rPr lang="ru-RU" dirty="0" err="1" smtClean="0"/>
              <a:t>році</a:t>
            </a:r>
            <a:r>
              <a:rPr lang="ru-RU" dirty="0" smtClean="0"/>
              <a:t> за сюжетом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нідерландських</a:t>
            </a:r>
            <a:r>
              <a:rPr lang="ru-RU" dirty="0" smtClean="0"/>
              <a:t> книг.</a:t>
            </a:r>
            <a:br>
              <a:rPr lang="ru-RU" dirty="0" smtClean="0"/>
            </a:br>
            <a:r>
              <a:rPr lang="ru-RU" dirty="0" smtClean="0"/>
              <a:t>Сюжет</a:t>
            </a:r>
            <a:br>
              <a:rPr lang="ru-RU" dirty="0" smtClean="0"/>
            </a:br>
            <a:r>
              <a:rPr lang="ru-RU" dirty="0" smtClean="0"/>
              <a:t>11-річна </a:t>
            </a:r>
            <a:r>
              <a:rPr lang="ru-RU" dirty="0" err="1" smtClean="0"/>
              <a:t>дівчинка</a:t>
            </a:r>
            <a:r>
              <a:rPr lang="ru-RU" dirty="0" smtClean="0"/>
              <a:t> </a:t>
            </a:r>
            <a:r>
              <a:rPr lang="ru-RU" dirty="0" err="1" smtClean="0"/>
              <a:t>Экки</a:t>
            </a:r>
            <a:r>
              <a:rPr lang="ru-RU" dirty="0" smtClean="0"/>
              <a:t> не </a:t>
            </a:r>
            <a:r>
              <a:rPr lang="ru-RU" dirty="0" err="1" smtClean="0"/>
              <a:t>дуже</a:t>
            </a:r>
            <a:r>
              <a:rPr lang="ru-RU" dirty="0" smtClean="0"/>
              <a:t> добре </a:t>
            </a:r>
            <a:r>
              <a:rPr lang="ru-RU" dirty="0" err="1" smtClean="0"/>
              <a:t>вчиться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відмінно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 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думку </a:t>
            </a:r>
            <a:r>
              <a:rPr lang="ru-RU" dirty="0" err="1" smtClean="0"/>
              <a:t>однокласника</a:t>
            </a:r>
            <a:r>
              <a:rPr lang="ru-RU" dirty="0" smtClean="0"/>
              <a:t> </a:t>
            </a:r>
            <a:r>
              <a:rPr lang="ru-RU" dirty="0" err="1" smtClean="0"/>
              <a:t>Джоепа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футбол-не</a:t>
            </a:r>
            <a:r>
              <a:rPr lang="ru-RU" dirty="0" smtClean="0"/>
              <a:t> для </a:t>
            </a:r>
            <a:r>
              <a:rPr lang="ru-RU" dirty="0" err="1" smtClean="0"/>
              <a:t>дівчат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вчителька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планує</a:t>
            </a:r>
            <a:r>
              <a:rPr lang="ru-RU" dirty="0" smtClean="0"/>
              <a:t> </a:t>
            </a:r>
            <a:r>
              <a:rPr lang="ru-RU" dirty="0" err="1" smtClean="0"/>
              <a:t>організувати</a:t>
            </a:r>
            <a:r>
              <a:rPr lang="ru-RU" dirty="0" smtClean="0"/>
              <a:t> участь у футбольному </a:t>
            </a:r>
            <a:r>
              <a:rPr lang="ru-RU" dirty="0" err="1" smtClean="0"/>
              <a:t>турнірі</a:t>
            </a:r>
            <a:r>
              <a:rPr lang="ru-RU" dirty="0" smtClean="0"/>
              <a:t>. Але </a:t>
            </a:r>
            <a:r>
              <a:rPr lang="ru-RU" dirty="0" err="1" smtClean="0"/>
              <a:t>Экки</a:t>
            </a:r>
            <a:r>
              <a:rPr lang="ru-RU" dirty="0" smtClean="0"/>
              <a:t> </a:t>
            </a:r>
            <a:r>
              <a:rPr lang="ru-RU" dirty="0" err="1" smtClean="0"/>
              <a:t>ставлять</a:t>
            </a:r>
            <a:r>
              <a:rPr lang="ru-RU" dirty="0" smtClean="0"/>
              <a:t> </a:t>
            </a:r>
            <a:r>
              <a:rPr lang="ru-RU" dirty="0" err="1" smtClean="0"/>
              <a:t>діагноз</a:t>
            </a:r>
            <a:r>
              <a:rPr lang="ru-RU" dirty="0" smtClean="0"/>
              <a:t> </a:t>
            </a:r>
            <a:r>
              <a:rPr lang="ru-RU" dirty="0" err="1" smtClean="0"/>
              <a:t>лейкемія</a:t>
            </a:r>
            <a:r>
              <a:rPr lang="ru-RU" dirty="0" smtClean="0"/>
              <a:t>. </a:t>
            </a:r>
            <a:r>
              <a:rPr lang="ru-RU" dirty="0" err="1" smtClean="0"/>
              <a:t>Однокласники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Экки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хворобу,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грати</a:t>
            </a:r>
            <a:r>
              <a:rPr lang="ru-RU" dirty="0" smtClean="0"/>
              <a:t>. Перед </a:t>
            </a:r>
            <a:r>
              <a:rPr lang="ru-RU" dirty="0" err="1" smtClean="0"/>
              <a:t>турніром</a:t>
            </a:r>
            <a:r>
              <a:rPr lang="ru-RU" dirty="0" smtClean="0"/>
              <a:t> вони </a:t>
            </a:r>
            <a:r>
              <a:rPr lang="ru-RU" dirty="0" err="1" smtClean="0"/>
              <a:t>їдуть</a:t>
            </a:r>
            <a:r>
              <a:rPr lang="ru-RU" dirty="0" smtClean="0"/>
              <a:t> в </a:t>
            </a:r>
            <a:r>
              <a:rPr lang="ru-RU" dirty="0" err="1" smtClean="0"/>
              <a:t>тренувальний</a:t>
            </a:r>
            <a:r>
              <a:rPr lang="ru-RU" dirty="0" smtClean="0"/>
              <a:t> </a:t>
            </a:r>
            <a:r>
              <a:rPr lang="ru-RU" dirty="0" err="1" smtClean="0"/>
              <a:t>табір</a:t>
            </a:r>
            <a:r>
              <a:rPr lang="ru-RU" dirty="0" smtClean="0"/>
              <a:t>. Там </a:t>
            </a:r>
            <a:r>
              <a:rPr lang="ru-RU" dirty="0" err="1" smtClean="0"/>
              <a:t>Экки</a:t>
            </a:r>
            <a:r>
              <a:rPr lang="ru-RU" dirty="0" smtClean="0"/>
              <a:t> </a:t>
            </a:r>
            <a:r>
              <a:rPr lang="ru-RU" dirty="0" err="1" smtClean="0"/>
              <a:t>забирається</a:t>
            </a:r>
            <a:r>
              <a:rPr lang="ru-RU" dirty="0" smtClean="0"/>
              <a:t> на дерево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злізти</a:t>
            </a:r>
            <a:r>
              <a:rPr lang="ru-RU" dirty="0" smtClean="0"/>
              <a:t>. </a:t>
            </a:r>
            <a:r>
              <a:rPr lang="ru-RU" dirty="0" err="1" smtClean="0"/>
              <a:t>Злізти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Джоеп</a:t>
            </a:r>
            <a:r>
              <a:rPr lang="ru-RU" dirty="0" smtClean="0"/>
              <a:t>. Цей </a:t>
            </a:r>
            <a:r>
              <a:rPr lang="ru-RU" dirty="0" err="1" smtClean="0"/>
              <a:t>кульмінаційний</a:t>
            </a:r>
            <a:r>
              <a:rPr lang="ru-RU" dirty="0" smtClean="0"/>
              <a:t> момент </a:t>
            </a:r>
            <a:r>
              <a:rPr lang="ru-RU" dirty="0" err="1" smtClean="0"/>
              <a:t>народжує</a:t>
            </a:r>
            <a:r>
              <a:rPr lang="ru-RU" dirty="0" smtClean="0"/>
              <a:t> </a:t>
            </a:r>
            <a:r>
              <a:rPr lang="ru-RU" dirty="0" err="1" smtClean="0"/>
              <a:t>романтичні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ними. </a:t>
            </a:r>
            <a:r>
              <a:rPr lang="ru-RU" dirty="0" err="1" smtClean="0"/>
              <a:t>Незабаром</a:t>
            </a:r>
            <a:r>
              <a:rPr lang="ru-RU" dirty="0" smtClean="0"/>
              <a:t> хвороба </a:t>
            </a:r>
            <a:r>
              <a:rPr lang="ru-RU" dirty="0" err="1" smtClean="0"/>
              <a:t>добирається</a:t>
            </a:r>
            <a:r>
              <a:rPr lang="ru-RU" dirty="0" smtClean="0"/>
              <a:t> до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Экки</a:t>
            </a:r>
            <a:r>
              <a:rPr lang="ru-RU" dirty="0" smtClean="0"/>
              <a:t> </a:t>
            </a:r>
            <a:r>
              <a:rPr lang="ru-RU" dirty="0" err="1" smtClean="0"/>
              <a:t>кладуть</a:t>
            </a:r>
            <a:r>
              <a:rPr lang="ru-RU" dirty="0" smtClean="0"/>
              <a:t> у </a:t>
            </a:r>
            <a:r>
              <a:rPr lang="ru-RU" dirty="0" err="1" smtClean="0"/>
              <a:t>лікарню</a:t>
            </a:r>
            <a:r>
              <a:rPr lang="ru-RU" dirty="0" smtClean="0"/>
              <a:t>. В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Экки</a:t>
            </a:r>
            <a:r>
              <a:rPr lang="ru-RU" dirty="0" smtClean="0"/>
              <a:t> </a:t>
            </a:r>
            <a:r>
              <a:rPr lang="ru-RU" dirty="0" err="1" smtClean="0"/>
              <a:t>впадає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кому. На </a:t>
            </a:r>
            <a:r>
              <a:rPr lang="ru-RU" dirty="0" err="1" smtClean="0"/>
              <a:t>турнірі</a:t>
            </a:r>
            <a:r>
              <a:rPr lang="ru-RU" dirty="0" smtClean="0"/>
              <a:t> </a:t>
            </a:r>
            <a:r>
              <a:rPr lang="ru-RU" dirty="0" err="1" smtClean="0"/>
              <a:t>Джоеп</a:t>
            </a:r>
            <a:r>
              <a:rPr lang="ru-RU" dirty="0" smtClean="0"/>
              <a:t> </a:t>
            </a:r>
            <a:r>
              <a:rPr lang="ru-RU" dirty="0" err="1" smtClean="0"/>
              <a:t>одягає</a:t>
            </a:r>
            <a:r>
              <a:rPr lang="ru-RU" dirty="0" smtClean="0"/>
              <a:t> футболку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щасливим</a:t>
            </a:r>
            <a:r>
              <a:rPr lang="ru-RU" dirty="0" smtClean="0"/>
              <a:t> номером </a:t>
            </a:r>
            <a:r>
              <a:rPr lang="ru-RU" dirty="0" err="1" smtClean="0"/>
              <a:t>Экки</a:t>
            </a:r>
            <a:r>
              <a:rPr lang="ru-RU" dirty="0" smtClean="0"/>
              <a:t>, а </a:t>
            </a:r>
            <a:r>
              <a:rPr lang="ru-RU" dirty="0" err="1" smtClean="0"/>
              <a:t>Еліза</a:t>
            </a:r>
            <a:r>
              <a:rPr lang="ru-RU" dirty="0" smtClean="0"/>
              <a:t> </a:t>
            </a:r>
            <a:r>
              <a:rPr lang="ru-RU" dirty="0" err="1" smtClean="0"/>
              <a:t>забиває</a:t>
            </a:r>
            <a:r>
              <a:rPr lang="ru-RU" dirty="0" smtClean="0"/>
              <a:t> гол, </a:t>
            </a:r>
            <a:r>
              <a:rPr lang="ru-RU" dirty="0" err="1" smtClean="0"/>
              <a:t>і</a:t>
            </a:r>
            <a:r>
              <a:rPr lang="ru-RU" dirty="0" smtClean="0"/>
              <a:t> команда </a:t>
            </a:r>
            <a:r>
              <a:rPr lang="ru-RU" dirty="0" err="1" smtClean="0"/>
              <a:t>Экки</a:t>
            </a:r>
            <a:r>
              <a:rPr lang="ru-RU" dirty="0" smtClean="0"/>
              <a:t> </a:t>
            </a:r>
            <a:r>
              <a:rPr lang="ru-RU" dirty="0" err="1" smtClean="0"/>
              <a:t>перемагає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 ролях</a:t>
            </a:r>
            <a:br>
              <a:rPr lang="ru-RU" dirty="0" smtClean="0"/>
            </a:br>
            <a:r>
              <a:rPr lang="ru-RU" dirty="0" err="1" smtClean="0"/>
              <a:t>Ханна</a:t>
            </a:r>
            <a:r>
              <a:rPr lang="ru-RU" dirty="0" smtClean="0"/>
              <a:t> </a:t>
            </a:r>
            <a:r>
              <a:rPr lang="ru-RU" dirty="0" err="1" smtClean="0"/>
              <a:t>Оббек</a:t>
            </a:r>
            <a:r>
              <a:rPr lang="ru-RU" dirty="0" smtClean="0"/>
              <a:t> - </a:t>
            </a:r>
            <a:r>
              <a:rPr lang="ru-RU" dirty="0" err="1" smtClean="0"/>
              <a:t>Экки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Нільс</a:t>
            </a:r>
            <a:r>
              <a:rPr lang="ru-RU" dirty="0" smtClean="0"/>
              <a:t> </a:t>
            </a:r>
            <a:r>
              <a:rPr lang="ru-RU" dirty="0" err="1" smtClean="0"/>
              <a:t>Веркоохен</a:t>
            </a:r>
            <a:r>
              <a:rPr lang="ru-RU" dirty="0" smtClean="0"/>
              <a:t> - </a:t>
            </a:r>
            <a:r>
              <a:rPr lang="ru-RU" dirty="0" err="1" smtClean="0"/>
              <a:t>Джоеп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Брем </a:t>
            </a:r>
            <a:r>
              <a:rPr lang="ru-RU" dirty="0" err="1" smtClean="0"/>
              <a:t>Флік</a:t>
            </a:r>
            <a:r>
              <a:rPr lang="ru-RU" dirty="0" smtClean="0"/>
              <a:t> - </a:t>
            </a:r>
            <a:r>
              <a:rPr lang="ru-RU" dirty="0" err="1" smtClean="0"/>
              <a:t>Лауренс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Єва</a:t>
            </a:r>
            <a:r>
              <a:rPr lang="ru-RU" dirty="0" smtClean="0"/>
              <a:t>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дер</a:t>
            </a:r>
            <a:r>
              <a:rPr lang="ru-RU" dirty="0" smtClean="0"/>
              <a:t> </a:t>
            </a:r>
            <a:r>
              <a:rPr lang="ru-RU" dirty="0" err="1" smtClean="0"/>
              <a:t>Гюхт</a:t>
            </a:r>
            <a:r>
              <a:rPr lang="ru-RU" dirty="0" smtClean="0"/>
              <a:t> - </a:t>
            </a:r>
            <a:r>
              <a:rPr lang="ru-RU" dirty="0" err="1" smtClean="0"/>
              <a:t>вчителька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Люк </a:t>
            </a:r>
            <a:r>
              <a:rPr lang="ru-RU" dirty="0" err="1" smtClean="0"/>
              <a:t>Пітерс</a:t>
            </a:r>
            <a:r>
              <a:rPr lang="ru-RU" dirty="0" smtClean="0"/>
              <a:t> - </a:t>
            </a:r>
            <a:r>
              <a:rPr lang="ru-RU" dirty="0" err="1" smtClean="0"/>
              <a:t>вусатий</a:t>
            </a:r>
            <a:r>
              <a:rPr lang="ru-RU" dirty="0" smtClean="0"/>
              <a:t> </a:t>
            </a:r>
            <a:r>
              <a:rPr lang="ru-RU" dirty="0" err="1" smtClean="0"/>
              <a:t>лікар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Іоханна</a:t>
            </a:r>
            <a:r>
              <a:rPr lang="ru-RU" dirty="0" smtClean="0"/>
              <a:t> тер </a:t>
            </a:r>
            <a:r>
              <a:rPr lang="ru-RU" dirty="0" err="1" smtClean="0"/>
              <a:t>Стехе</a:t>
            </a:r>
            <a:r>
              <a:rPr lang="ru-RU" dirty="0" smtClean="0"/>
              <a:t> -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Экки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Рейну </a:t>
            </a:r>
            <a:r>
              <a:rPr lang="ru-RU" dirty="0" err="1" smtClean="0"/>
              <a:t>Буссемакер</a:t>
            </a:r>
            <a:r>
              <a:rPr lang="ru-RU" dirty="0" smtClean="0"/>
              <a:t> -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Экки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Кріс</a:t>
            </a:r>
            <a:r>
              <a:rPr lang="ru-RU" dirty="0" smtClean="0"/>
              <a:t> </a:t>
            </a:r>
            <a:r>
              <a:rPr lang="ru-RU" dirty="0" err="1" smtClean="0"/>
              <a:t>Комвалиус</a:t>
            </a:r>
            <a:r>
              <a:rPr lang="ru-RU" dirty="0" smtClean="0"/>
              <a:t> - </a:t>
            </a:r>
            <a:r>
              <a:rPr lang="ru-RU" dirty="0" err="1" smtClean="0"/>
              <a:t>Афида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Фіона</a:t>
            </a:r>
            <a:r>
              <a:rPr lang="ru-RU" dirty="0" smtClean="0"/>
              <a:t> </a:t>
            </a:r>
            <a:r>
              <a:rPr lang="ru-RU" dirty="0" err="1" smtClean="0"/>
              <a:t>Лівінгстон</a:t>
            </a:r>
            <a:r>
              <a:rPr lang="ru-RU" dirty="0" smtClean="0"/>
              <a:t> - </a:t>
            </a:r>
            <a:r>
              <a:rPr lang="ru-RU" dirty="0" err="1" smtClean="0"/>
              <a:t>Еліза</a:t>
            </a:r>
            <a:endParaRPr lang="ru-RU" dirty="0"/>
          </a:p>
        </p:txBody>
      </p:sp>
    </p:spTree>
  </p:cSld>
  <p:clrMapOvr>
    <a:masterClrMapping/>
  </p:clrMapOvr>
  <p:transition advTm="60201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Everyone who loves movies about teenagers view of history, I recommend this movie. It is very interesting, and will not take you long. While watching this movie, I guarantee you a sea of tears and sadness after watching the mountain. But despite this see this movie, because after watching you begin to appreciate every moment of your life.</a:t>
            </a:r>
          </a:p>
          <a:p>
            <a:endParaRPr lang="ru-RU" dirty="0"/>
          </a:p>
        </p:txBody>
      </p:sp>
    </p:spTree>
  </p:cSld>
  <p:clrMapOvr>
    <a:masterClrMapping/>
  </p:clrMapOvr>
  <p:transition advTm="40061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/>
          <a:lstStyle/>
          <a:p>
            <a:r>
              <a:rPr lang="uk-UA" dirty="0" smtClean="0"/>
              <a:t>рекомендації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хто</a:t>
            </a:r>
            <a:r>
              <a:rPr lang="ru-RU" dirty="0" smtClean="0"/>
              <a:t> любить </a:t>
            </a:r>
            <a:r>
              <a:rPr lang="ru-RU" dirty="0" err="1" smtClean="0"/>
              <a:t>фільми</a:t>
            </a:r>
            <a:r>
              <a:rPr lang="ru-RU" dirty="0" smtClean="0"/>
              <a:t> про </a:t>
            </a:r>
            <a:r>
              <a:rPr lang="ru-RU" dirty="0" err="1" smtClean="0"/>
              <a:t>підліткові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я рекомендую </a:t>
            </a:r>
            <a:r>
              <a:rPr lang="ru-RU" dirty="0" err="1" smtClean="0"/>
              <a:t>переглянути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цікавий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не займе у вас </a:t>
            </a:r>
            <a:r>
              <a:rPr lang="ru-RU" dirty="0" err="1" smtClean="0"/>
              <a:t>багато</a:t>
            </a:r>
            <a:r>
              <a:rPr lang="ru-RU" dirty="0" smtClean="0"/>
              <a:t> часу. </a:t>
            </a:r>
            <a:r>
              <a:rPr lang="ru-RU" dirty="0" err="1" smtClean="0"/>
              <a:t>Під</a:t>
            </a:r>
            <a:r>
              <a:rPr lang="ru-RU" dirty="0" smtClean="0"/>
              <a:t> час перегляду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фільму</a:t>
            </a:r>
            <a:r>
              <a:rPr lang="ru-RU" dirty="0" smtClean="0"/>
              <a:t> я </a:t>
            </a:r>
            <a:r>
              <a:rPr lang="ru-RU" dirty="0" err="1" smtClean="0"/>
              <a:t>гарантую</a:t>
            </a:r>
            <a:r>
              <a:rPr lang="ru-RU" dirty="0" smtClean="0"/>
              <a:t> вам море </a:t>
            </a:r>
            <a:r>
              <a:rPr lang="ru-RU" dirty="0" err="1" smtClean="0"/>
              <a:t>сліз</a:t>
            </a:r>
            <a:r>
              <a:rPr lang="ru-RU" dirty="0" smtClean="0"/>
              <a:t>, а </a:t>
            </a:r>
            <a:r>
              <a:rPr lang="ru-RU" dirty="0" err="1" smtClean="0"/>
              <a:t>після</a:t>
            </a:r>
            <a:r>
              <a:rPr lang="ru-RU" dirty="0" smtClean="0"/>
              <a:t> перегляду гору </a:t>
            </a:r>
            <a:r>
              <a:rPr lang="ru-RU" dirty="0" err="1" smtClean="0"/>
              <a:t>смутку</a:t>
            </a:r>
            <a:r>
              <a:rPr lang="ru-RU" dirty="0" smtClean="0"/>
              <a:t>. Але не </a:t>
            </a:r>
            <a:r>
              <a:rPr lang="ru-RU" dirty="0" err="1" smtClean="0"/>
              <a:t>дивлячись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подивіться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перегляду </a:t>
            </a:r>
            <a:r>
              <a:rPr lang="ru-RU" dirty="0" err="1" smtClean="0"/>
              <a:t>ви</a:t>
            </a:r>
            <a:r>
              <a:rPr lang="ru-RU" dirty="0" smtClean="0"/>
              <a:t> почнете </a:t>
            </a:r>
            <a:r>
              <a:rPr lang="ru-RU" dirty="0" err="1" smtClean="0"/>
              <a:t>цінувати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мить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Tm="20343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00664" cy="626328"/>
          </a:xfrm>
        </p:spPr>
        <p:txBody>
          <a:bodyPr/>
          <a:lstStyle/>
          <a:p>
            <a:r>
              <a:rPr lang="ru-RU" dirty="0" smtClean="0"/>
              <a:t>Анонс </a:t>
            </a:r>
            <a:r>
              <a:rPr lang="uk-UA" dirty="0" smtClean="0"/>
              <a:t>Фільму </a:t>
            </a:r>
            <a:endParaRPr lang="ru-RU" dirty="0"/>
          </a:p>
        </p:txBody>
      </p:sp>
      <p:pic>
        <p:nvPicPr>
          <p:cNvPr id="4" name="Хорошие дети не плачут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1506" y="836712"/>
            <a:ext cx="7752861" cy="576064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439</Words>
  <Application>Microsoft Office PowerPoint</Application>
  <PresentationFormat>Экран (4:3)</PresentationFormat>
  <Paragraphs>39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   good children don't cry  Хороші діти не  плачуть</vt:lpstr>
      <vt:lpstr>Слайд 2</vt:lpstr>
      <vt:lpstr>The main thing about the film</vt:lpstr>
      <vt:lpstr>Головне про фільм</vt:lpstr>
      <vt:lpstr>          Read more about the film   Read more about the film </vt:lpstr>
      <vt:lpstr>Детальніше про фільм</vt:lpstr>
      <vt:lpstr>recommendations</vt:lpstr>
      <vt:lpstr>рекомендації</vt:lpstr>
      <vt:lpstr>Анонс Фільму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Хороші діти не плачуть</dc:title>
  <dc:creator>Giga</dc:creator>
  <cp:lastModifiedBy>Giga</cp:lastModifiedBy>
  <cp:revision>8</cp:revision>
  <dcterms:created xsi:type="dcterms:W3CDTF">2014-02-18T19:07:16Z</dcterms:created>
  <dcterms:modified xsi:type="dcterms:W3CDTF">2014-02-27T10:18:56Z</dcterms:modified>
</cp:coreProperties>
</file>