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103" d="100"/>
          <a:sy n="103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531B2B-17F7-448D-92AC-F8EB8C17F358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F026DF-62F7-4EC3-9512-272535DCADA0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0%B8%D1%85%D0%B8%D0%B9_%D0%BE%D0%BA%D0%B5%D0%B0%D0%BD" TargetMode="External"/><Relationship Id="rId2" Type="http://schemas.openxmlformats.org/officeDocument/2006/relationships/hyperlink" Target="http://uk.wikipedia.org/wiki/%D0%AF%D0%BF%D0%BE%D0%BD%D1%81%D1%8C%D0%BA%D0%B8%D0%B9_%D0%B0%D1%80%D1%85%D1%96%D0%BF%D0%B5%D0%BB%D0%B0%D0%B3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%D0%A2%D0%BE%D0%BA%D1%96%D0%BE" TargetMode="External"/><Relationship Id="rId4" Type="http://schemas.openxmlformats.org/officeDocument/2006/relationships/hyperlink" Target="http://uk.wikipedia.org/wiki/%D0%90%D0%B4%D0%BC%D1%96%D0%BD%D1%96%D1%81%D1%82%D1%80%D0%B0%D1%82%D0%B8%D0%B2%D0%BD%D0%B8%D0%B9_%D0%BF%D0%BE%D0%B4%D1%96%D0%BB_%D0%AF%D0%BF%D0%BE%D0%BD%D1%96%D1%97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47" TargetMode="External"/><Relationship Id="rId13" Type="http://schemas.openxmlformats.org/officeDocument/2006/relationships/hyperlink" Target="http://uk.wikipedia.org/wiki/%D0%AF%D0%BF%D0%BE%D0%BD%D1%86%D1%96" TargetMode="External"/><Relationship Id="rId18" Type="http://schemas.openxmlformats.org/officeDocument/2006/relationships/hyperlink" Target="http://uk.wikipedia.org/wiki/%D0%A1%D1%83%D0%B4%D0%BE%D0%B2%D0%B0_%D0%B2%D0%BB%D0%B0%D0%B4%D0%B0" TargetMode="External"/><Relationship Id="rId3" Type="http://schemas.openxmlformats.org/officeDocument/2006/relationships/hyperlink" Target="http://uk.wikipedia.org/wiki/%D0%94%D0%B5%D0%BC%D0%BE%D0%BA%D1%80%D0%B0%D1%82%D1%96%D1%8F" TargetMode="External"/><Relationship Id="rId21" Type="http://schemas.openxmlformats.org/officeDocument/2006/relationships/hyperlink" Target="http://uk.wikipedia.org/wiki/%D0%92%D0%B5%D1%80%D1%85%D0%BE%D0%B2%D0%BD%D0%B8%D0%B9_%D1%81%D1%83%D0%B4_%D0%AF%D0%BF%D0%BE%D0%BD%D1%96%D1%97" TargetMode="External"/><Relationship Id="rId7" Type="http://schemas.openxmlformats.org/officeDocument/2006/relationships/hyperlink" Target="http://uk.wikipedia.org/wiki/%D0%9A%D0%BE%D0%BD%D1%81%D1%82%D0%B8%D1%82%D1%83%D1%86%D1%96%D1%8F_%D0%AF%D0%BF%D0%BE%D0%BD%D1%96%D1%97" TargetMode="External"/><Relationship Id="rId12" Type="http://schemas.openxmlformats.org/officeDocument/2006/relationships/hyperlink" Target="http://uk.wikipedia.org/wiki/%D0%9F%D0%B0%D1%86%D0%B8%D1%84%D1%96%D0%B7%D0%BC" TargetMode="External"/><Relationship Id="rId17" Type="http://schemas.openxmlformats.org/officeDocument/2006/relationships/hyperlink" Target="http://uk.wikipedia.org/wiki/%D0%92%D0%B8%D0%BA%D0%BE%D0%BD%D0%B0%D0%B2%D1%87%D0%B0_%D0%B2%D0%BB%D0%B0%D0%B4%D0%B0" TargetMode="External"/><Relationship Id="rId2" Type="http://schemas.openxmlformats.org/officeDocument/2006/relationships/hyperlink" Target="http://uk.wikipedia.org/wiki/%D0%A3%D0%BD%D1%96%D1%82%D0%B0%D1%80%D0%B8%D0%B7%D0%BC" TargetMode="External"/><Relationship Id="rId16" Type="http://schemas.openxmlformats.org/officeDocument/2006/relationships/hyperlink" Target="http://uk.wikipedia.org/wiki/%D0%97%D0%B0%D0%BA%D0%BE%D0%BD%D0%BE%D0%B4%D0%B0%D0%B2%D1%87%D0%B0_%D0%B2%D0%BB%D0%B0%D0%B4%D0%B0" TargetMode="External"/><Relationship Id="rId20" Type="http://schemas.openxmlformats.org/officeDocument/2006/relationships/hyperlink" Target="http://uk.wikipedia.org/wiki/%D0%9A%D0%B0%D0%B1%D1%96%D0%BD%D0%B5%D1%82_%D0%BC%D1%96%D0%BD%D1%96%D1%81%D1%82%D1%80%D1%96%D0%B2_%D0%AF%D0%BF%D0%BE%D0%BD%D1%96%D1%9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BE%D0%BD%D1%81%D1%82%D0%B8%D1%82%D1%83%D1%86%D1%96%D0%B9%D0%BD%D0%B0_%D0%BC%D0%BE%D0%BD%D0%B0%D1%80%D1%85%D1%96%D1%8F" TargetMode="External"/><Relationship Id="rId11" Type="http://schemas.openxmlformats.org/officeDocument/2006/relationships/hyperlink" Target="http://uk.wikipedia.org/wiki/%D0%9F%D1%80%D0%B0%D0%B2%D0%B0_%D0%BB%D1%8E%D0%B4%D0%B8%D0%BD%D0%B8" TargetMode="External"/><Relationship Id="rId5" Type="http://schemas.openxmlformats.org/officeDocument/2006/relationships/hyperlink" Target="http://uk.wikipedia.org/wiki/%D0%9F%D0%B0%D1%80%D0%BB%D0%B0%D0%BC%D0%B5%D0%BD%D1%82%D0%B0%D1%80%D0%B8%D0%B7%D0%BC" TargetMode="External"/><Relationship Id="rId15" Type="http://schemas.openxmlformats.org/officeDocument/2006/relationships/hyperlink" Target="http://uk.wikipedia.org/wiki/%D0%A0%D0%BE%D0%B7%D0%BF%D0%BE%D0%B4%D1%96%D0%BB_%D0%B2%D0%BB%D0%B0%D0%B4%D0%B8" TargetMode="External"/><Relationship Id="rId10" Type="http://schemas.openxmlformats.org/officeDocument/2006/relationships/hyperlink" Target="http://uk.wikipedia.org/wiki/%D0%94%D1%80%D1%83%D0%B3%D0%B0_%D1%81%D0%B2%D1%96%D1%82%D0%BE%D0%B2%D0%B0_%D0%B2%D1%96%D0%B9%D0%BD%D0%B0" TargetMode="External"/><Relationship Id="rId19" Type="http://schemas.openxmlformats.org/officeDocument/2006/relationships/hyperlink" Target="http://uk.wikipedia.org/wiki/%D0%9F%D0%B0%D1%80%D0%BB%D0%B0%D0%BC%D0%B5%D0%BD%D1%82_%D0%AF%D0%BF%D0%BE%D0%BD%D1%96%D1%97" TargetMode="External"/><Relationship Id="rId4" Type="http://schemas.openxmlformats.org/officeDocument/2006/relationships/hyperlink" Target="http://uk.wikipedia.org/wiki/%D0%9D%D0%B0%D1%86%D1%96%D0%BE%D0%BD%D0%B0%D0%BB%D1%8C%D0%BD%D0%B0_%D0%B4%D0%B5%D1%80%D0%B6%D0%B0%D0%B2%D0%B0" TargetMode="External"/><Relationship Id="rId9" Type="http://schemas.openxmlformats.org/officeDocument/2006/relationships/hyperlink" Target="http://uk.wikipedia.org/wiki/%D0%A1%D0%A8%D0%90" TargetMode="External"/><Relationship Id="rId14" Type="http://schemas.openxmlformats.org/officeDocument/2006/relationships/hyperlink" Target="http://uk.wikipedia.org/wiki/%D0%A1%D1%83%D0%B2%D0%B5%D1%80%D0%B5%D0%BD%D1%96%D1%82%D0%B5%D1%82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1%80%D1%83%D0%B3%D0%B0_%D1%81%D0%B2%D1%96%D1%82%D0%BE%D0%B2%D0%B0_%D0%B2%D1%96%D0%B9%D0%BD%D0%B0" TargetMode="External"/><Relationship Id="rId3" Type="http://schemas.openxmlformats.org/officeDocument/2006/relationships/hyperlink" Target="http://uk.wikipedia.org/wiki/%D0%A1%D0%A8%D0%90" TargetMode="External"/><Relationship Id="rId7" Type="http://schemas.openxmlformats.org/officeDocument/2006/relationships/hyperlink" Target="http://uk.wikipedia.org/wiki/%D0%90%D0%B7%D1%96%D1%8F" TargetMode="External"/><Relationship Id="rId2" Type="http://schemas.openxmlformats.org/officeDocument/2006/relationships/hyperlink" Target="http://uk.wikipedia.org/wiki/%D0%95%D0%BA%D0%BE%D0%BD%D0%BE%D0%BC%D1%96%D0%BA%D0%B0_%D0%AF%D0%BF%D0%BE%D0%BD%D1%96%D1%9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9D%D0%A0" TargetMode="External"/><Relationship Id="rId5" Type="http://schemas.openxmlformats.org/officeDocument/2006/relationships/hyperlink" Target="http://uk.wikipedia.org/wiki/2005" TargetMode="External"/><Relationship Id="rId4" Type="http://schemas.openxmlformats.org/officeDocument/2006/relationships/hyperlink" Target="http://uk.wikipedia.org/wiki/%D0%92%D0%92%D0%9F" TargetMode="External"/><Relationship Id="rId9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E%D0%BA%D1%96%D0%BE" TargetMode="External"/><Relationship Id="rId3" Type="http://schemas.openxmlformats.org/officeDocument/2006/relationships/hyperlink" Target="http://uk.wikipedia.org/wiki/2010" TargetMode="External"/><Relationship Id="rId7" Type="http://schemas.openxmlformats.org/officeDocument/2006/relationships/hyperlink" Target="http://uk.wikipedia.org/wiki/1970" TargetMode="External"/><Relationship Id="rId2" Type="http://schemas.openxmlformats.org/officeDocument/2006/relationships/hyperlink" Target="http://uk.wikipedia.org/w/index.php?title=%D0%9F%D0%B5%D1%80%D0%B5%D0%BF%D0%B8%D1%81_%D0%BD%D0%B0%D1%81%D0%B5%D0%BB%D0%B5%D0%BD%D0%BD%D1%8F_%D0%AF%D0%BF%D0%BE%D0%BD%D1%96%D1%97_2010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940" TargetMode="External"/><Relationship Id="rId11" Type="http://schemas.openxmlformats.org/officeDocument/2006/relationships/hyperlink" Target="http://uk.wikipedia.org/wiki/%D0%A0%D0%B5%D0%B3%D1%96%D0%BE%D0%BD_%D0%9A%D0%B0%D0%BD%D1%82%D0%BE" TargetMode="External"/><Relationship Id="rId5" Type="http://schemas.openxmlformats.org/officeDocument/2006/relationships/hyperlink" Target="http://uk.wikipedia.org/wiki/1920" TargetMode="External"/><Relationship Id="rId10" Type="http://schemas.openxmlformats.org/officeDocument/2006/relationships/hyperlink" Target="http://uk.wikipedia.org/wiki/%D0%9D%D0%B0%D2%91%D0%BE%D1%8F" TargetMode="External"/><Relationship Id="rId4" Type="http://schemas.openxmlformats.org/officeDocument/2006/relationships/hyperlink" Target="http://uk.wikipedia.org/wiki/%D0%A3%D1%80%D0%B1%D0%B0%D0%BD%D1%96%D0%B7%D0%B0%D1%86%D1%96%D1%8F" TargetMode="External"/><Relationship Id="rId9" Type="http://schemas.openxmlformats.org/officeDocument/2006/relationships/hyperlink" Target="http://uk.wikipedia.org/wiki/%D0%9E%D1%81%D0%B0%D0%BA%D0%B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0%BC%D1%96_(%D1%81%D0%B8%D0%BD%D1%82%D0%BE)" TargetMode="External"/><Relationship Id="rId13" Type="http://schemas.openxmlformats.org/officeDocument/2006/relationships/hyperlink" Target="http://uk.wikipedia.org/wiki/%D0%94%D0%B5%D1%80%D0%B6%D0%B0%D0%B2%D0%BD%D0%B0_%D1%80%D0%B5%D0%BB%D1%96%D0%B3%D1%96%D1%8F" TargetMode="External"/><Relationship Id="rId18" Type="http://schemas.openxmlformats.org/officeDocument/2006/relationships/image" Target="../media/image6.jpeg"/><Relationship Id="rId3" Type="http://schemas.openxmlformats.org/officeDocument/2006/relationships/hyperlink" Target="http://uk.wikipedia.org/wiki/%D0%A1%D0%B8%D0%BD%D1%82%D0%BE" TargetMode="External"/><Relationship Id="rId7" Type="http://schemas.openxmlformats.org/officeDocument/2006/relationships/hyperlink" Target="http://uk.wikipedia.org/wiki/%D0%9C%D0%B0%D0%B3%D1%96%D1%8F" TargetMode="External"/><Relationship Id="rId12" Type="http://schemas.openxmlformats.org/officeDocument/2006/relationships/hyperlink" Target="http://uk.wikipedia.org/wiki/%D0%A5%D1%80%D0%B8%D1%81%D1%82%D0%B8%D1%8F%D0%BD%D1%81%D1%82%D0%B2%D0%BE" TargetMode="External"/><Relationship Id="rId17" Type="http://schemas.openxmlformats.org/officeDocument/2006/relationships/hyperlink" Target="http://uk.wikipedia.org/wiki/%D0%90%D0%BC%D0%B0%D1%82%D0%B5%D1%80%D0%B0%D1%81%D1%83" TargetMode="External"/><Relationship Id="rId2" Type="http://schemas.openxmlformats.org/officeDocument/2006/relationships/hyperlink" Target="http://uk.wikipedia.org/wiki/%D0%AF%D0%B7%D0%B8%D1%87%D0%BD%D0%B8%D1%86%D1%82%D0%B2%D0%BE" TargetMode="External"/><Relationship Id="rId16" Type="http://schemas.openxmlformats.org/officeDocument/2006/relationships/hyperlink" Target="http://uk.wikipedia.org/wiki/%D0%86%D0%BC%D0%BF%D0%B5%D1%80%D0%B0%D1%82%D0%BE%D1%80_%D0%AF%D0%BF%D0%BE%D0%BD%D1%96%D1%9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2%D0%BE%D1%82%D0%B5%D0%BC%D1%96%D0%B7%D0%BC" TargetMode="External"/><Relationship Id="rId11" Type="http://schemas.openxmlformats.org/officeDocument/2006/relationships/hyperlink" Target="http://uk.wikipedia.org/wiki/%D0%9A%D0%BE%D0%BD%D1%84%D1%83%D1%86%D1%96%D0%B0%D0%BD%D1%81%D1%82%D0%B2%D0%BE" TargetMode="External"/><Relationship Id="rId5" Type="http://schemas.openxmlformats.org/officeDocument/2006/relationships/hyperlink" Target="http://uk.wikipedia.org/wiki/%D0%A4%D0%B5%D1%82%D0%B8%D1%88%D0%B8%D0%B7%D0%BC" TargetMode="External"/><Relationship Id="rId15" Type="http://schemas.openxmlformats.org/officeDocument/2006/relationships/hyperlink" Target="http://uk.wikipedia.org/wiki/1945" TargetMode="External"/><Relationship Id="rId10" Type="http://schemas.openxmlformats.org/officeDocument/2006/relationships/hyperlink" Target="http://uk.wikipedia.org/wiki/%D0%94%D0%B0%D0%BE%D1%81%D0%B8%D0%B7%D0%BC" TargetMode="External"/><Relationship Id="rId4" Type="http://schemas.openxmlformats.org/officeDocument/2006/relationships/hyperlink" Target="http://uk.wikipedia.org/wiki/%D0%90%D0%BD%D1%96%D0%BC%D1%96%D0%B7%D0%BC" TargetMode="External"/><Relationship Id="rId9" Type="http://schemas.openxmlformats.org/officeDocument/2006/relationships/hyperlink" Target="http://uk.wikipedia.org/wiki/%D0%91%D1%83%D0%B4%D0%B4%D0%B8%D0%B7%D0%BC" TargetMode="External"/><Relationship Id="rId14" Type="http://schemas.openxmlformats.org/officeDocument/2006/relationships/hyperlink" Target="http://uk.wikipedia.org/wiki/1870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20_%D1%81%D1%82%D0%BE%D1%80%D1%96%D1%87%D1%87%D1%8F" TargetMode="External"/><Relationship Id="rId3" Type="http://schemas.openxmlformats.org/officeDocument/2006/relationships/hyperlink" Target="http://uk.wikipedia.org/wiki/%D0%9E%D1%84%D1%96%D1%86%D1%96%D0%B9%D0%BD%D0%B0_%D0%BC%D0%BE%D0%B2%D0%B0" TargetMode="External"/><Relationship Id="rId7" Type="http://schemas.openxmlformats.org/officeDocument/2006/relationships/hyperlink" Target="http://uk.wikipedia.org/wiki/%D0%AF%D0%BF%D0%BE%D0%BD%D1%81%D1%8C%D0%BA%D0%B0_%D1%96%D0%BC%D0%BF%D0%B5%D1%80%D1%96%D1%8F" TargetMode="External"/><Relationship Id="rId2" Type="http://schemas.openxmlformats.org/officeDocument/2006/relationships/hyperlink" Target="http://uk.wikipedia.org/wiki/%D0%94%D0%B5%D1%80%D0%B6%D0%B0%D0%B2%D0%BD%D0%B0_%D0%BC%D0%BE%D0%B2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0%B0%D0%BA%D0%BE%D0%BA%D1%83" TargetMode="External"/><Relationship Id="rId5" Type="http://schemas.openxmlformats.org/officeDocument/2006/relationships/hyperlink" Target="http://uk.wikipedia.org/wiki/%D0%AF%D0%BF%D0%BE%D0%BD%D1%81%D1%8C%D0%BA%D0%B0_%D0%BF%D0%B8%D1%81%D0%B5%D0%BC%D0%BD%D1%96%D1%81%D1%82%D1%8C" TargetMode="External"/><Relationship Id="rId4" Type="http://schemas.openxmlformats.org/officeDocument/2006/relationships/hyperlink" Target="http://uk.wikipedia.org/wiki/%D0%9C%D0%BE%D0%B2%D0%B0_%D0%BC%D1%96%D0%B6%D0%BD%D0%B0%D1%86%D1%96%D0%BE%D0%BD%D0%B0%D0%BB%D1%8C%D0%BD%D0%BE%D0%B3%D0%BE_%D1%81%D0%BF%D1%96%D0%BB%D0%BA%D1%83%D0%B2%D0%B0%D0%BD%D0%BD%D1%8F" TargetMode="Externa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5%D0%BE%D0%BA%D0%BA%D0%B0%D0%B9%D0%B4%D0%BE" TargetMode="External"/><Relationship Id="rId3" Type="http://schemas.openxmlformats.org/officeDocument/2006/relationships/hyperlink" Target="http://uk.wikipedia.org/wiki/%D0%A2%D0%B8%D1%85%D0%B8%D0%B9_%D0%BE%D0%BA%D0%B5%D0%B0%D0%BD" TargetMode="External"/><Relationship Id="rId7" Type="http://schemas.openxmlformats.org/officeDocument/2006/relationships/hyperlink" Target="http://uk.wikipedia.org/wiki/%D0%AF%D0%BF%D0%BE%D0%BD%D1%81%D1%8C%D0%BA%D0%B8%D0%B9_%D0%B0%D1%80%D1%85%D1%96%D0%BF%D0%B5%D0%BB%D0%B0%D0%B3" TargetMode="External"/><Relationship Id="rId12" Type="http://schemas.openxmlformats.org/officeDocument/2006/relationships/hyperlink" Target="http://uk.wikipedia.org/wiki/%D0%9F%D0%BE%D0%BC%D1%96%D1%80%D0%BD%D0%B8%D0%B9_%D0%BA%D0%BB%D1%96%D0%BC%D0%B0%D1%82" TargetMode="External"/><Relationship Id="rId2" Type="http://schemas.openxmlformats.org/officeDocument/2006/relationships/hyperlink" Target="http://uk.wikipedia.org/wiki/%D0%90%D0%B7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E%D1%85%D0%BE%D1%82%D1%81%D1%8C%D0%BA%D0%B5_%D0%BC%D0%BE%D1%80%D0%B5" TargetMode="External"/><Relationship Id="rId11" Type="http://schemas.openxmlformats.org/officeDocument/2006/relationships/hyperlink" Target="http://uk.wikipedia.org/wiki/%D0%9A%D1%8E%D1%81%D1%8E" TargetMode="External"/><Relationship Id="rId5" Type="http://schemas.openxmlformats.org/officeDocument/2006/relationships/hyperlink" Target="http://uk.wikipedia.org/wiki/%D0%A1%D1%85%D1%96%D0%B4%D0%BD%D0%BE%D0%BA%D0%B8%D1%82%D0%B0%D0%B9%D1%81%D1%8C%D0%BA%D0%B5_%D0%BC%D0%BE%D1%80%D0%B5" TargetMode="External"/><Relationship Id="rId10" Type="http://schemas.openxmlformats.org/officeDocument/2006/relationships/hyperlink" Target="http://uk.wikipedia.org/wiki/%D0%A1%D1%96%D0%BA%D0%BE%D0%BA%D1%83" TargetMode="External"/><Relationship Id="rId4" Type="http://schemas.openxmlformats.org/officeDocument/2006/relationships/hyperlink" Target="http://uk.wikipedia.org/wiki/%D0%AF%D0%BF%D0%BE%D0%BD%D1%81%D1%8C%D0%BA%D0%B5_%D0%BC%D0%BE%D1%80%D0%B5" TargetMode="External"/><Relationship Id="rId9" Type="http://schemas.openxmlformats.org/officeDocument/2006/relationships/hyperlink" Target="http://uk.wikipedia.org/wiki/%D0%A5%D0%BE%D0%BD%D1%81%D1%8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7%D0%B5%D0%BC%D0%BB%D0%B5%D1%82%D1%80%D1%83%D1%81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uk.wikipedia.org/wiki/%D0%93%D0%BE%D1%80%D0%B8" TargetMode="External"/><Relationship Id="rId7" Type="http://schemas.openxmlformats.org/officeDocument/2006/relationships/hyperlink" Target="http://uk.wikipedia.org/wiki/%D0%97%D1%81%D1%83%D0%B2_%D2%91%D1%80%D1%83%D0%BD%D1%82%D1%83" TargetMode="External"/><Relationship Id="rId12" Type="http://schemas.openxmlformats.org/officeDocument/2006/relationships/hyperlink" Target="http://uk.wikipedia.org/wiki/%D0%93%D0%BE%D1%80%D0%B0_%D0%A4%D1%83%D0%B4%D0%B7%D1%96" TargetMode="External"/><Relationship Id="rId2" Type="http://schemas.openxmlformats.org/officeDocument/2006/relationships/hyperlink" Target="http://uk.wikipedia.org/wiki/%D0%9B%D1%96%D1%81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2%D0%B0%D0%B9%D1%84%D1%83%D0%BD" TargetMode="External"/><Relationship Id="rId11" Type="http://schemas.openxmlformats.org/officeDocument/2006/relationships/hyperlink" Target="http://uk.wikipedia.org/wiki/%D0%92%D1%83%D0%BB%D0%BA%D0%B0%D0%BD" TargetMode="External"/><Relationship Id="rId5" Type="http://schemas.openxmlformats.org/officeDocument/2006/relationships/hyperlink" Target="http://uk.wikipedia.org/wiki/%D0%9F%D1%80%D0%BE%D0%BC%D0%B8%D1%81%D0%BB%D0%BE%D0%B2%D1%96%D1%81%D1%82%D1%8C" TargetMode="External"/><Relationship Id="rId10" Type="http://schemas.openxmlformats.org/officeDocument/2006/relationships/hyperlink" Target="http://uk.wikipedia.org/wiki/%D0%A2%D0%B8%D1%85%D0%B8%D0%B9_%D0%BE%D0%BA%D0%B5%D0%B0%D0%BD" TargetMode="External"/><Relationship Id="rId4" Type="http://schemas.openxmlformats.org/officeDocument/2006/relationships/hyperlink" Target="http://uk.wikipedia.org/wiki/%D0%A1%D1%96%D0%BB%D1%8C%D1%81%D1%8C%D0%BA%D0%B5_%D0%B3%D0%BE%D1%81%D0%BF%D0%BE%D0%B4%D0%B0%D1%80%D1%81%D1%82%D0%B2%D0%BE" TargetMode="External"/><Relationship Id="rId9" Type="http://schemas.openxmlformats.org/officeDocument/2006/relationships/hyperlink" Target="http://uk.wikipedia.org/wiki/%D0%A0%D1%96%D0%B2%D0%BD%D0%B8%D0%BD%D0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F%D0%BE%D0%BD%D1%81%D1%8C%D0%BA%D0%B5_%D0%BC%D0%BE%D1%80%D0%B5" TargetMode="External"/><Relationship Id="rId3" Type="http://schemas.openxmlformats.org/officeDocument/2006/relationships/hyperlink" Target="http://uk.wikipedia.org/wiki/%D0%9F%D0%BE%D0%BC%D1%96%D1%80%D0%BD%D0%B8%D0%B9_%D0%BA%D0%BB%D1%96%D0%BC%D0%B0%D1%82" TargetMode="External"/><Relationship Id="rId7" Type="http://schemas.openxmlformats.org/officeDocument/2006/relationships/hyperlink" Target="http://uk.wikipedia.org/wiki/%D0%A1%D0%BD%D1%96%D0%B3" TargetMode="External"/><Relationship Id="rId12" Type="http://schemas.openxmlformats.org/officeDocument/2006/relationships/hyperlink" Target="http://uk.wikipedia.org/wiki/%D0%A2%D0%B5%D0%BC%D0%BF%D0%B5%D1%80%D0%B0%D1%82%D1%83%D1%80%D0%B0" TargetMode="External"/><Relationship Id="rId2" Type="http://schemas.openxmlformats.org/officeDocument/2006/relationships/hyperlink" Target="http://uk.wikipedia.org/wiki/%D0%A5%D0%BE%D0%BA%D0%BA%D0%B0%D0%B9%D0%B4%D0%B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E%D0%BF%D0%B0%D0%B4%D0%B8" TargetMode="External"/><Relationship Id="rId11" Type="http://schemas.openxmlformats.org/officeDocument/2006/relationships/hyperlink" Target="http://uk.wikipedia.org/wiki/%D0%9A%D0%BE%D0%BD%D1%82%D0%B8%D0%BD%D0%B5%D0%BD%D1%82%D0%B0%D0%BB%D1%8C%D0%BD%D0%B8%D0%B9_%D0%BA%D0%BB%D1%96%D0%BC%D0%B0%D1%82" TargetMode="External"/><Relationship Id="rId5" Type="http://schemas.openxmlformats.org/officeDocument/2006/relationships/hyperlink" Target="http://uk.wikipedia.org/wiki/%D0%9B%D1%96%D1%82%D0%BE" TargetMode="External"/><Relationship Id="rId10" Type="http://schemas.openxmlformats.org/officeDocument/2006/relationships/hyperlink" Target="http://uk.wikipedia.org/w/index.php?title=%D0%A4%D1%8C%D0%BE%D0%BD&amp;action=edit&amp;redlink=1" TargetMode="External"/><Relationship Id="rId4" Type="http://schemas.openxmlformats.org/officeDocument/2006/relationships/hyperlink" Target="http://uk.wikipedia.org/wiki/%D0%97%D0%B8%D0%BC%D0%B0" TargetMode="External"/><Relationship Id="rId9" Type="http://schemas.openxmlformats.org/officeDocument/2006/relationships/hyperlink" Target="http://uk.wikipedia.org/wiki/%D0%A5%D0%BE%D0%BD%D1%81%D1%8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D%D1%96%D0%B3%D0%BE%D0%BF%D0%B0%D0%B4" TargetMode="External"/><Relationship Id="rId3" Type="http://schemas.openxmlformats.org/officeDocument/2006/relationships/hyperlink" Target="http://uk.wikipedia.org/wiki/%D0%A0%D0%B5%D0%B3%D1%96%D0%BE%D0%BD_%D0%A2%D1%8E%D2%91%D0%BE%D0%BA%D1%83" TargetMode="External"/><Relationship Id="rId7" Type="http://schemas.openxmlformats.org/officeDocument/2006/relationships/hyperlink" Target="http://uk.wikipedia.org/wiki/%D0%AF%D0%BF%D0%BE%D0%BD%D1%81%D1%8C%D0%BA%D0%B8%D0%B9_%D0%B0%D1%80%D1%85%D1%96%D0%BF%D0%B5%D0%BB%D0%B0%D0%B3" TargetMode="External"/><Relationship Id="rId2" Type="http://schemas.openxmlformats.org/officeDocument/2006/relationships/hyperlink" Target="http://uk.wikipedia.org/wiki/%D0%92%D0%BD%D1%83%D1%82%D1%80%D1%96%D1%88%D0%BD%D1%94_%D0%AF%D0%BF%D0%BE%D0%BD%D1%81%D1%8C%D0%BA%D0%B5_%D0%BC%D0%BE%D1%80%D0%B5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2%D0%B8%D1%85%D0%B8%D0%B9_%D0%BE%D0%BA%D0%B5%D0%B0%D0%BD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uk.wikipedia.org/wiki/%D0%A1%D0%B5%D1%80%D0%B5%D0%B4%D0%B7%D0%B5%D0%BC%D0%BD%D0%BE%D0%BC%D0%BE%D1%80%D1%81%D1%8C%D0%BA%D0%B8%D0%B9_%D0%BA%D0%BB%D1%96%D0%BC%D0%B0%D1%82" TargetMode="External"/><Relationship Id="rId10" Type="http://schemas.openxmlformats.org/officeDocument/2006/relationships/hyperlink" Target="http://uk.wikipedia.org/wiki/%D0%A2%D0%B0%D0%B9%D1%84%D1%83%D0%BD" TargetMode="External"/><Relationship Id="rId4" Type="http://schemas.openxmlformats.org/officeDocument/2006/relationships/hyperlink" Target="http://uk.wikipedia.org/wiki/%D0%A8%D1%96%D0%BA%D0%BE%D0%BA%D1%83" TargetMode="External"/><Relationship Id="rId9" Type="http://schemas.openxmlformats.org/officeDocument/2006/relationships/hyperlink" Target="http://uk.wikipedia.org/wiki/%D0%A1%D1%83%D0%B1%D1%82%D1%80%D0%BE%D0%BF%D1%96%D0%BA%D0%B8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900_%D0%B4%D0%BE_%D0%A0.%D0%A5." TargetMode="External"/><Relationship Id="rId13" Type="http://schemas.openxmlformats.org/officeDocument/2006/relationships/hyperlink" Target="http://uk.wikipedia.org/wiki/3_%D1%81%D1%82%D0%BE%D0%BB%D1%96%D1%82%D1%82%D1%8F" TargetMode="External"/><Relationship Id="rId18" Type="http://schemas.openxmlformats.org/officeDocument/2006/relationships/hyperlink" Target="http://uk.wikipedia.org/wiki/%D0%A5%D1%96%D0%BC%D1%96%D0%BA%D0%BE" TargetMode="External"/><Relationship Id="rId3" Type="http://schemas.openxmlformats.org/officeDocument/2006/relationships/hyperlink" Target="http://uk.wikipedia.org/wiki/%D0%9D%D0%B5%D0%BE%D0%BB%D1%96%D1%82" TargetMode="External"/><Relationship Id="rId7" Type="http://schemas.openxmlformats.org/officeDocument/2006/relationships/hyperlink" Target="http://uk.wikipedia.org/wiki/%D0%9F%D0%B5%D1%80%D1%96%D0%BE%D0%B4_%D0%AF%D0%B9%D0%BE%D0%B9" TargetMode="External"/><Relationship Id="rId12" Type="http://schemas.openxmlformats.org/officeDocument/2006/relationships/hyperlink" Target="http://uk.wikipedia.org/wiki/%D0%9A%D0%BE%D1%80%D0%B5%D0%B9%D1%81%D1%8C%D0%BA%D0%B8%D0%B9_%D0%BF%D1%96%D0%B2%D0%BE%D1%81%D1%82%D1%80%D1%96%D0%B2" TargetMode="External"/><Relationship Id="rId17" Type="http://schemas.openxmlformats.org/officeDocument/2006/relationships/hyperlink" Target="http://uk.wikipedia.org/wiki/%D0%A8%D0%B0%D0%BC%D0%B0%D0%BD" TargetMode="External"/><Relationship Id="rId2" Type="http://schemas.openxmlformats.org/officeDocument/2006/relationships/hyperlink" Target="http://uk.wikipedia.org/wiki/%D0%9F%D0%B0%D0%BB%D0%B5%D0%BE%D0%BB%D1%96%D1%82" TargetMode="External"/><Relationship Id="rId16" Type="http://schemas.openxmlformats.org/officeDocument/2006/relationships/hyperlink" Target="http://uk.wikipedia.org/wiki/%D0%9A%D1%80%D0%B0%D1%97%D0%BD%D0%B0_%D0%AF%D0%BC%D0%B0%D1%82%D0%B0%D0%B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B5%D1%80%D0%B0%D0%BC%D1%96%D0%BA%D0%B0" TargetMode="External"/><Relationship Id="rId11" Type="http://schemas.openxmlformats.org/officeDocument/2006/relationships/hyperlink" Target="http://uk.wikipedia.org/wiki/%D0%9C%D0%B0%D0%BD%D1%87%D0%B6%D1%83%D1%80%D1%96%D1%8F" TargetMode="External"/><Relationship Id="rId5" Type="http://schemas.openxmlformats.org/officeDocument/2006/relationships/hyperlink" Target="http://uk.wikipedia.org/wiki/%D0%9C%D0%B8%D1%81%D0%BB%D0%B8%D0%B2%D1%86%D1%96_%D1%96_%D0%B7%D0%B1%D0%B8%D1%80%D0%B0%D1%87%D1%96" TargetMode="External"/><Relationship Id="rId15" Type="http://schemas.openxmlformats.org/officeDocument/2006/relationships/hyperlink" Target="http://uk.wikipedia.org/wiki/%D0%92%D0%B0_(%D0%BD%D0%B0%D1%80%D0%BE%D0%B4)" TargetMode="External"/><Relationship Id="rId10" Type="http://schemas.openxmlformats.org/officeDocument/2006/relationships/hyperlink" Target="http://uk.wikipedia.org/wiki/%D0%A0%D0%B8%D1%81%D1%96%D0%B2%D0%BD%D0%B8%D1%86%D1%82%D0%B2%D0%BE" TargetMode="External"/><Relationship Id="rId4" Type="http://schemas.openxmlformats.org/officeDocument/2006/relationships/hyperlink" Target="http://uk.wikipedia.org/wiki/%D0%9A%D1%83%D0%BB%D1%8C%D1%82%D1%83%D1%80%D0%B0_%D0%94%D0%B6%D1%8C%D0%BE%D0%BC%D0%BE%D0%BD" TargetMode="External"/><Relationship Id="rId9" Type="http://schemas.openxmlformats.org/officeDocument/2006/relationships/hyperlink" Target="http://uk.wikipedia.org/wiki/300" TargetMode="External"/><Relationship Id="rId14" Type="http://schemas.openxmlformats.org/officeDocument/2006/relationships/hyperlink" Target="http://uk.wikipedia.org/wiki/%D0%9F%D0%B5%D1%80%D0%B5%D0%BA%D0%B0%D0%B7_%D0%BF%D1%80%D0%BE_%D0%BB%D1%8E%D0%B4%D0%B5%D0%B9_%D0%B2%D0%B0_%D0%97%D0%B0%D0%BF%D0%B8%D1%81%D1%96%D0%B2_%D0%92%D0%B5%D0%B9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E%D0%BD%D0%B3%D0%BE%D0%BB%D1%8C%D1%81%D1%8C%D0%BA%D1%96_%D0%B2%D1%82%D0%BE%D1%80%D0%B3%D0%BD%D0%B5%D0%BD%D0%BD%D1%8F_%D0%B2_%D0%AF%D0%BF%D0%BE%D0%BD%D1%96%D1%8E" TargetMode="External"/><Relationship Id="rId3" Type="http://schemas.openxmlformats.org/officeDocument/2006/relationships/hyperlink" Target="http://uk.wikipedia.org/wiki/%D0%A0%D1%96%D0%B4_%D0%A2%D0%B0%D0%B9%D1%80%D0%B0" TargetMode="External"/><Relationship Id="rId7" Type="http://schemas.openxmlformats.org/officeDocument/2006/relationships/hyperlink" Target="http://uk.wikipedia.org/wiki/%D0%A1%D1%8C%D0%BE%D2%91%D1%83%D0%BD%D0%B0%D1%82_%D0%9A%D0%B0%D0%BC%D0%B0%D0%BA%D1%83%D1%80%D0%B0" TargetMode="External"/><Relationship Id="rId2" Type="http://schemas.openxmlformats.org/officeDocument/2006/relationships/hyperlink" Target="http://uk.wikipedia.org/wiki/%D0%A1%D0%B0%D0%BC%D1%83%D1%80%D0%B0%D0%B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C%D1%96%D0%BD%D0%B0%D0%BC%D0%BE%D1%82%D0%BE_%D0%BD%D0%BE_%D0%99%D0%BE%D1%80%D1%96%D1%82%D0%BE%D0%BC%D0%BE" TargetMode="External"/><Relationship Id="rId5" Type="http://schemas.openxmlformats.org/officeDocument/2006/relationships/hyperlink" Target="http://uk.wikipedia.org/wiki/%D0%A0%D1%96%D0%B4_%D0%9C%D1%96%D0%BD%D0%B0%D0%BC%D0%BE%D1%82%D0%BE" TargetMode="External"/><Relationship Id="rId10" Type="http://schemas.openxmlformats.org/officeDocument/2006/relationships/hyperlink" Target="http://uk.wikipedia.org/wiki/1281" TargetMode="External"/><Relationship Id="rId4" Type="http://schemas.openxmlformats.org/officeDocument/2006/relationships/hyperlink" Target="http://uk.wikipedia.org/wiki/1185" TargetMode="External"/><Relationship Id="rId9" Type="http://schemas.openxmlformats.org/officeDocument/2006/relationships/hyperlink" Target="http://uk.wikipedia.org/wiki/1274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477" TargetMode="External"/><Relationship Id="rId3" Type="http://schemas.openxmlformats.org/officeDocument/2006/relationships/hyperlink" Target="http://uk.wikipedia.org/wiki/1338" TargetMode="External"/><Relationship Id="rId7" Type="http://schemas.openxmlformats.org/officeDocument/2006/relationships/hyperlink" Target="http://uk.wikipedia.org/wiki/1467" TargetMode="External"/><Relationship Id="rId2" Type="http://schemas.openxmlformats.org/officeDocument/2006/relationships/hyperlink" Target="http://uk.wikipedia.org/wiki/%D0%A1%D1%8C%D0%BE%D2%91%D1%83%D0%BD%D0%B0%D1%82_%D0%9C%D1%83%D1%80%D0%BE%D0%BC%D0%B0%D1%82%D1%9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2%D1%96%D0%B9%D0%BD%D0%B0_%D1%80%D0%BE%D0%BA%D1%96%D0%B2_%D0%9E%D0%BD%D1%96%D0%BD" TargetMode="External"/><Relationship Id="rId5" Type="http://schemas.openxmlformats.org/officeDocument/2006/relationships/hyperlink" Target="http://uk.wikipedia.org/wiki/%D0%94%D0%B0%D0%B9%D0%BC%D1%8C%D0%BE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uk.wikipedia.org/wiki/%D0%90%D1%81%D1%96%D0%BA%D0%B0%D2%91%D0%B0_%D0%A2%D0%B0%D0%BA%D0%B0%D1%83%D0%B4%D0%B7%D1%96" TargetMode="External"/><Relationship Id="rId9" Type="http://schemas.openxmlformats.org/officeDocument/2006/relationships/hyperlink" Target="http://uk.wikipedia.org/wiki/%D0%9F%D0%B5%D1%80%D1%96%D0%BE%D0%B4_%D0%A1%D0%B5%D0%BD%D2%91%D0%BE%D0%BA%D1%83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F%D0%BE%D0%BD%D1%86%D1%96" TargetMode="External"/><Relationship Id="rId3" Type="http://schemas.openxmlformats.org/officeDocument/2006/relationships/hyperlink" Target="http://uk.wikipedia.org/wiki/%D0%9F%D0%B5%D1%80%D1%96%D0%BE%D0%B4_%D0%95%D0%B4%D0%BE" TargetMode="External"/><Relationship Id="rId7" Type="http://schemas.openxmlformats.org/officeDocument/2006/relationships/hyperlink" Target="http://uk.wikipedia.org/wiki/%D0%9A%D0%BE%D0%BA%D1%83%D0%B3%D0%B0%D0%BA%D1%83" TargetMode="External"/><Relationship Id="rId2" Type="http://schemas.openxmlformats.org/officeDocument/2006/relationships/hyperlink" Target="http://uk.wikipedia.org/wiki/%D0%A1%D1%8C%D0%BE%D2%91%D1%83%D0%BD%D0%B0%D1%82_%D0%95%D0%B4%D0%B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1%D1%83%D1%81%D1%96%D0%B4%D0%BE" TargetMode="External"/><Relationship Id="rId5" Type="http://schemas.openxmlformats.org/officeDocument/2006/relationships/hyperlink" Target="http://uk.wikipedia.org/wiki/%D0%9D%D0%B0%D0%B3%D0%B0%D1%81%D0%B0%D0%BA%D1%96" TargetMode="External"/><Relationship Id="rId4" Type="http://schemas.openxmlformats.org/officeDocument/2006/relationships/hyperlink" Target="http://uk.wikipedia.org/wiki/%D0%9D%D1%96%D0%B4%D0%B5%D1%80%D0%BB%D0%B0%D0%BD%D0%B4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vi-VN" sz="6600" b="1" dirty="0">
                <a:effectLst>
                  <a:reflection blurRad="6350" stA="50000" endA="300" endPos="50000" dist="60007" dir="5400000" sy="-100000" algn="bl" rotWithShape="0"/>
                </a:effectLst>
              </a:rPr>
              <a:t>Япо́нія</a:t>
            </a:r>
            <a:endParaRPr lang="uk-UA" sz="6600" dirty="0"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406640" cy="1752600"/>
          </a:xfrm>
        </p:spPr>
        <p:txBody>
          <a:bodyPr>
            <a:noAutofit/>
          </a:bodyPr>
          <a:lstStyle/>
          <a:p>
            <a:r>
              <a:rPr lang="vi-VN" sz="1800" b="1" dirty="0"/>
              <a:t>Япо́нська </a:t>
            </a:r>
            <a:r>
              <a:rPr lang="vi-VN" sz="1800" b="1" dirty="0" smtClean="0"/>
              <a:t>Держа́ва</a:t>
            </a:r>
            <a:r>
              <a:rPr lang="vi-VN" sz="1800" dirty="0" smtClean="0"/>
              <a:t>. </a:t>
            </a:r>
            <a:r>
              <a:rPr lang="vi-VN" sz="1800" dirty="0"/>
              <a:t>Розташована на </a:t>
            </a:r>
            <a:r>
              <a:rPr lang="vi-VN" sz="1800" dirty="0">
                <a:hlinkClick r:id="rId2" tooltip="Японський архіпелаг"/>
              </a:rPr>
              <a:t>Японському архіпелазі</a:t>
            </a:r>
            <a:r>
              <a:rPr lang="vi-VN" sz="1800" dirty="0"/>
              <a:t>, у північно-західній частині </a:t>
            </a:r>
            <a:r>
              <a:rPr lang="vi-VN" sz="1800" dirty="0">
                <a:hlinkClick r:id="rId3" tooltip="Тихий океан"/>
              </a:rPr>
              <a:t>Тихого океану</a:t>
            </a:r>
            <a:r>
              <a:rPr lang="vi-VN" sz="1800" dirty="0"/>
              <a:t>. Складається з 47 адміністративних одиниць — </a:t>
            </a:r>
            <a:r>
              <a:rPr lang="vi-VN" sz="1800" dirty="0">
                <a:hlinkClick r:id="rId4" tooltip="Адміністративний поділ Японії"/>
              </a:rPr>
              <a:t>префектур</a:t>
            </a:r>
            <a:r>
              <a:rPr lang="vi-VN" sz="1800" dirty="0"/>
              <a:t>. Столиця — </a:t>
            </a:r>
            <a:r>
              <a:rPr lang="vi-VN" sz="1800" dirty="0">
                <a:hlinkClick r:id="rId5" tooltip="Токіо"/>
              </a:rPr>
              <a:t>Токіо</a:t>
            </a:r>
            <a:r>
              <a:rPr lang="vi-VN" sz="1800" dirty="0"/>
              <a:t>. Одна з найбільш технологічно розвинутих країн світу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68435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548680"/>
            <a:ext cx="6400800" cy="1116707"/>
          </a:xfrm>
        </p:spPr>
        <p:txBody>
          <a:bodyPr>
            <a:noAutofit/>
          </a:bodyPr>
          <a:lstStyle/>
          <a:p>
            <a: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Державний устрій</a:t>
            </a:r>
            <a:b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uk-UA" sz="48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5776" y="1772816"/>
            <a:ext cx="6400800" cy="3744416"/>
          </a:xfrm>
        </p:spPr>
        <p:txBody>
          <a:bodyPr>
            <a:normAutofit/>
          </a:bodyPr>
          <a:lstStyle/>
          <a:p>
            <a:r>
              <a:rPr lang="uk-UA" sz="1800" dirty="0"/>
              <a:t>Японія </a:t>
            </a:r>
            <a:r>
              <a:rPr lang="uk-UA" sz="1800" dirty="0" err="1"/>
              <a:t>є </a:t>
            </a:r>
            <a:r>
              <a:rPr lang="uk-UA" sz="1800" dirty="0" err="1">
                <a:hlinkClick r:id="rId2" tooltip="Унітаризм"/>
              </a:rPr>
              <a:t>унітарною</a:t>
            </a:r>
            <a:r>
              <a:rPr lang="uk-UA" sz="1800" dirty="0" err="1"/>
              <a:t> </a:t>
            </a:r>
            <a:r>
              <a:rPr lang="uk-UA" sz="1800" dirty="0" err="1">
                <a:hlinkClick r:id="rId3" tooltip="Демократія"/>
              </a:rPr>
              <a:t>демократичною</a:t>
            </a:r>
            <a:r>
              <a:rPr lang="uk-UA" sz="1800" dirty="0" err="1"/>
              <a:t> </a:t>
            </a:r>
            <a:r>
              <a:rPr lang="uk-UA" sz="1800" dirty="0" err="1">
                <a:hlinkClick r:id="rId4" tooltip="Національна держава"/>
              </a:rPr>
              <a:t>національн</a:t>
            </a:r>
            <a:r>
              <a:rPr lang="uk-UA" sz="1800" dirty="0">
                <a:hlinkClick r:id="rId4" tooltip="Національна держава"/>
              </a:rPr>
              <a:t>ою державою</a:t>
            </a:r>
            <a:r>
              <a:rPr lang="uk-UA" sz="1800" dirty="0"/>
              <a:t> з </a:t>
            </a:r>
            <a:r>
              <a:rPr lang="uk-UA" sz="1800" dirty="0">
                <a:hlinkClick r:id="rId5" tooltip="Парламентаризм"/>
              </a:rPr>
              <a:t>парламентською</a:t>
            </a:r>
            <a:r>
              <a:rPr lang="uk-UA" sz="1800" dirty="0"/>
              <a:t> </a:t>
            </a:r>
            <a:r>
              <a:rPr lang="uk-UA" sz="1800" dirty="0">
                <a:hlinkClick r:id="rId6" tooltip="Конституційна монархія"/>
              </a:rPr>
              <a:t>конституційною монархією</a:t>
            </a:r>
            <a:r>
              <a:rPr lang="uk-UA" sz="1800" dirty="0"/>
              <a:t>. Її основний закон — </a:t>
            </a:r>
            <a:r>
              <a:rPr lang="uk-UA" sz="1800" dirty="0">
                <a:hlinkClick r:id="rId7" tooltip="Конституція Японії"/>
              </a:rPr>
              <a:t>Конституція</a:t>
            </a:r>
            <a:r>
              <a:rPr lang="uk-UA" sz="1800" dirty="0"/>
              <a:t> </a:t>
            </a:r>
            <a:r>
              <a:rPr lang="uk-UA" sz="1800" dirty="0">
                <a:hlinkClick r:id="rId8" tooltip="1947"/>
              </a:rPr>
              <a:t>1947</a:t>
            </a:r>
            <a:r>
              <a:rPr lang="uk-UA" sz="1800" dirty="0"/>
              <a:t> року, ухвалено під </a:t>
            </a:r>
            <a:r>
              <a:rPr lang="uk-UA" sz="1800" dirty="0" err="1"/>
              <a:t>тиском </a:t>
            </a:r>
            <a:r>
              <a:rPr lang="uk-UA" sz="1800" dirty="0" err="1">
                <a:hlinkClick r:id="rId9" tooltip="США"/>
              </a:rPr>
              <a:t>СШ</a:t>
            </a:r>
            <a:r>
              <a:rPr lang="uk-UA" sz="1800" dirty="0">
                <a:hlinkClick r:id="rId9" tooltip="США"/>
              </a:rPr>
              <a:t>А</a:t>
            </a:r>
            <a:r>
              <a:rPr lang="uk-UA" sz="1800" dirty="0"/>
              <a:t> після поразки країни в</a:t>
            </a:r>
            <a:r>
              <a:rPr lang="uk-UA" sz="1800" dirty="0">
                <a:hlinkClick r:id="rId10" tooltip="Друга світова війна"/>
              </a:rPr>
              <a:t>Другій світовій війні</a:t>
            </a:r>
            <a:r>
              <a:rPr lang="uk-UA" sz="1800" dirty="0"/>
              <a:t>. Він базується на недоторканності </a:t>
            </a:r>
            <a:r>
              <a:rPr lang="uk-UA" sz="1800" dirty="0">
                <a:hlinkClick r:id="rId11" tooltip="Права людини"/>
              </a:rPr>
              <a:t>прав людини</a:t>
            </a:r>
            <a:r>
              <a:rPr lang="uk-UA" sz="1800" dirty="0"/>
              <a:t>, </a:t>
            </a:r>
            <a:r>
              <a:rPr lang="uk-UA" sz="1800" dirty="0" err="1"/>
              <a:t>принципах </a:t>
            </a:r>
            <a:r>
              <a:rPr lang="uk-UA" sz="1800" dirty="0" err="1">
                <a:hlinkClick r:id="rId12" tooltip="Пацифізм"/>
              </a:rPr>
              <a:t>па</a:t>
            </a:r>
            <a:r>
              <a:rPr lang="uk-UA" sz="1800" dirty="0">
                <a:hlinkClick r:id="rId12" tooltip="Пацифізм"/>
              </a:rPr>
              <a:t>цифізму</a:t>
            </a:r>
            <a:r>
              <a:rPr lang="uk-UA" sz="1800" dirty="0"/>
              <a:t> та визнанні</a:t>
            </a:r>
            <a:r>
              <a:rPr lang="uk-UA" sz="1800" dirty="0">
                <a:hlinkClick r:id="rId13" tooltip="Японці"/>
              </a:rPr>
              <a:t>японської нації</a:t>
            </a:r>
            <a:r>
              <a:rPr lang="uk-UA" sz="1800" dirty="0"/>
              <a:t> носієм державного </a:t>
            </a:r>
            <a:r>
              <a:rPr lang="uk-UA" sz="1800" dirty="0" smtClean="0">
                <a:hlinkClick r:id="rId14" tooltip="Суверенітет"/>
              </a:rPr>
              <a:t>суверенітету</a:t>
            </a:r>
            <a:r>
              <a:rPr lang="uk-UA" sz="1800" dirty="0" smtClean="0"/>
              <a:t>. </a:t>
            </a:r>
            <a:r>
              <a:rPr lang="uk-UA" sz="1800" dirty="0"/>
              <a:t>За Конституцією влада в Японії </a:t>
            </a:r>
            <a:r>
              <a:rPr lang="uk-UA" sz="1800" dirty="0">
                <a:hlinkClick r:id="rId15" tooltip="Розподіл влади"/>
              </a:rPr>
              <a:t>поділяється на три </a:t>
            </a:r>
            <a:r>
              <a:rPr lang="uk-UA" sz="1800" dirty="0" err="1">
                <a:hlinkClick r:id="rId15" tooltip="Розподіл влади"/>
              </a:rPr>
              <a:t>гілки</a:t>
            </a:r>
            <a:r>
              <a:rPr lang="uk-UA" sz="1800" dirty="0" err="1"/>
              <a:t> — </a:t>
            </a:r>
            <a:r>
              <a:rPr lang="uk-UA" sz="1800" dirty="0" err="1">
                <a:hlinkClick r:id="rId16" tooltip="Законодавча влада"/>
              </a:rPr>
              <a:t>закон</a:t>
            </a:r>
            <a:r>
              <a:rPr lang="uk-UA" sz="1800" dirty="0">
                <a:hlinkClick r:id="rId16" tooltip="Законодавча влада"/>
              </a:rPr>
              <a:t>одавчу</a:t>
            </a:r>
            <a:r>
              <a:rPr lang="uk-UA" sz="1800" dirty="0"/>
              <a:t>, </a:t>
            </a:r>
            <a:r>
              <a:rPr lang="uk-UA" sz="1800" dirty="0">
                <a:hlinkClick r:id="rId17" tooltip="Виконавча влада"/>
              </a:rPr>
              <a:t>виконавчу</a:t>
            </a:r>
            <a:r>
              <a:rPr lang="uk-UA" sz="1800" dirty="0"/>
              <a:t> і </a:t>
            </a:r>
            <a:r>
              <a:rPr lang="uk-UA" sz="1800" dirty="0">
                <a:hlinkClick r:id="rId18" tooltip="Судова влада"/>
              </a:rPr>
              <a:t>судову</a:t>
            </a:r>
            <a:r>
              <a:rPr lang="uk-UA" sz="1800" dirty="0"/>
              <a:t>. Першу представлено </a:t>
            </a:r>
            <a:r>
              <a:rPr lang="uk-UA" sz="1800" dirty="0">
                <a:hlinkClick r:id="rId19" tooltip="Парламент Японії"/>
              </a:rPr>
              <a:t>Парламентом</a:t>
            </a:r>
            <a:r>
              <a:rPr lang="uk-UA" sz="1800" dirty="0"/>
              <a:t>, </a:t>
            </a:r>
            <a:r>
              <a:rPr lang="uk-UA" sz="1800" dirty="0" err="1"/>
              <a:t>другу — </a:t>
            </a:r>
            <a:r>
              <a:rPr lang="uk-UA" sz="1800" dirty="0" err="1">
                <a:hlinkClick r:id="rId20" tooltip="Кабінет міністрів Японії"/>
              </a:rPr>
              <a:t>Каб</a:t>
            </a:r>
            <a:r>
              <a:rPr lang="uk-UA" sz="1800" dirty="0">
                <a:hlinkClick r:id="rId20" tooltip="Кабінет міністрів Японії"/>
              </a:rPr>
              <a:t>інетом міністрів</a:t>
            </a:r>
            <a:r>
              <a:rPr lang="uk-UA" sz="1800" dirty="0"/>
              <a:t> і місцевими органами виконавчої влади, третю — </a:t>
            </a:r>
            <a:r>
              <a:rPr lang="uk-UA" sz="1800" dirty="0">
                <a:hlinkClick r:id="rId21" tooltip="Верховний суд Японії"/>
              </a:rPr>
              <a:t>Верховним</a:t>
            </a:r>
            <a:r>
              <a:rPr lang="uk-UA" sz="1800" dirty="0"/>
              <a:t> і регіональними судами.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132297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00800" cy="900683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Економіка</a:t>
            </a:r>
            <a:r>
              <a:rPr lang="uk-UA" b="0" dirty="0">
                <a:effectLst/>
              </a:rPr>
              <a:t/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5976" y="1268760"/>
            <a:ext cx="4600600" cy="5256584"/>
          </a:xfrm>
        </p:spPr>
        <p:txBody>
          <a:bodyPr>
            <a:normAutofit/>
          </a:bodyPr>
          <a:lstStyle/>
          <a:p>
            <a:r>
              <a:rPr lang="uk-UA" sz="1800" dirty="0">
                <a:hlinkClick r:id="rId2" tooltip="Економіка Японії"/>
              </a:rPr>
              <a:t>Економіка Японії</a:t>
            </a:r>
            <a:r>
              <a:rPr lang="uk-UA" sz="1800" dirty="0"/>
              <a:t> є однією з найпотужніших у світі. Вона посідає друге місце </a:t>
            </a:r>
            <a:r>
              <a:rPr lang="uk-UA" sz="1800" dirty="0" err="1"/>
              <a:t>після </a:t>
            </a:r>
            <a:r>
              <a:rPr lang="uk-UA" sz="1800" dirty="0">
                <a:hlinkClick r:id="rId3" tooltip="США"/>
              </a:rPr>
              <a:t>США</a:t>
            </a:r>
            <a:r>
              <a:rPr lang="uk-UA" sz="1800" dirty="0"/>
              <a:t> за </a:t>
            </a:r>
            <a:r>
              <a:rPr lang="uk-UA" sz="1800" dirty="0" err="1"/>
              <a:t>показниками</a:t>
            </a:r>
            <a:r>
              <a:rPr lang="uk-UA" sz="1800" dirty="0" err="1">
                <a:hlinkClick r:id="rId4" tooltip="ВВП"/>
              </a:rPr>
              <a:t>ВВП</a:t>
            </a:r>
            <a:r>
              <a:rPr lang="uk-UA" sz="1800" dirty="0"/>
              <a:t> ($4,5 трильйони у </a:t>
            </a:r>
            <a:r>
              <a:rPr lang="uk-UA" sz="1800" dirty="0">
                <a:hlinkClick r:id="rId5" tooltip="2005"/>
              </a:rPr>
              <a:t>2005</a:t>
            </a:r>
            <a:r>
              <a:rPr lang="uk-UA" sz="1800" dirty="0"/>
              <a:t>) і третє місце </a:t>
            </a:r>
            <a:r>
              <a:rPr lang="uk-UA" sz="1800" dirty="0" err="1"/>
              <a:t>після </a:t>
            </a:r>
            <a:r>
              <a:rPr lang="uk-UA" sz="1800" dirty="0" err="1">
                <a:hlinkClick r:id="rId3" tooltip="США"/>
              </a:rPr>
              <a:t>США</a:t>
            </a:r>
            <a:r>
              <a:rPr lang="uk-UA" sz="1800" dirty="0" err="1"/>
              <a:t> і </a:t>
            </a:r>
            <a:r>
              <a:rPr lang="uk-UA" sz="1800" dirty="0">
                <a:hlinkClick r:id="rId6" tooltip="КНР"/>
              </a:rPr>
              <a:t>КНР</a:t>
            </a:r>
            <a:r>
              <a:rPr lang="uk-UA" sz="1800" dirty="0"/>
              <a:t> за показниками </a:t>
            </a:r>
            <a:r>
              <a:rPr lang="uk-UA" sz="1800" dirty="0" smtClean="0"/>
              <a:t>купівле спроможності</a:t>
            </a:r>
            <a:r>
              <a:rPr lang="uk-UA" sz="1800" dirty="0"/>
              <a:t>. Японська економіка є найбільшою в </a:t>
            </a:r>
            <a:r>
              <a:rPr lang="uk-UA" sz="1800" dirty="0">
                <a:hlinkClick r:id="rId7" tooltip="Азія"/>
              </a:rPr>
              <a:t>Азії</a:t>
            </a:r>
            <a:r>
              <a:rPr lang="uk-UA" sz="1800" dirty="0"/>
              <a:t>. Вона дуже залежить від поставок сировинних матеріалів з інших країн через нестачу природних ресурсів.</a:t>
            </a:r>
          </a:p>
          <a:p>
            <a:r>
              <a:rPr lang="uk-UA" sz="1800" dirty="0"/>
              <a:t>Співпраця уряду і промисловців, розвинена культура бізнесової етики, розробки високих технологій та порівняно невеликі витрати на оборонні потреби забезпечили стрибкоподібне зростання японської економіки після </a:t>
            </a:r>
            <a:r>
              <a:rPr lang="uk-UA" sz="1800" dirty="0">
                <a:hlinkClick r:id="rId8" tooltip="Друга світова війна"/>
              </a:rPr>
              <a:t>другої світової війни</a:t>
            </a:r>
            <a:r>
              <a:rPr lang="uk-UA" sz="1800" dirty="0"/>
              <a:t>.</a:t>
            </a:r>
          </a:p>
          <a:p>
            <a:endParaRPr lang="uk-UA" dirty="0"/>
          </a:p>
        </p:txBody>
      </p:sp>
      <p:pic>
        <p:nvPicPr>
          <p:cNvPr id="4098" name="Picture 2" descr="https://encrypted-tbn1.gstatic.com/images?q=tbn:ANd9GcSMlRkmLk7KUM8IAhA61GeK6AJVIzw6f6TTTlQ-nRz6g0krEFTHR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51" y="2314314"/>
            <a:ext cx="3541001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57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400800" cy="756667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Населення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784" y="1772816"/>
            <a:ext cx="6400800" cy="3384376"/>
          </a:xfrm>
        </p:spPr>
        <p:txBody>
          <a:bodyPr>
            <a:normAutofit/>
          </a:bodyPr>
          <a:lstStyle/>
          <a:p>
            <a:r>
              <a:rPr lang="ru-RU" sz="1800" dirty="0" err="1"/>
              <a:t>Японія</a:t>
            </a:r>
            <a:r>
              <a:rPr lang="ru-RU" sz="1800" dirty="0"/>
              <a:t> входить до числа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err="1"/>
              <a:t>заселених</a:t>
            </a:r>
            <a:r>
              <a:rPr lang="ru-RU" sz="1800" dirty="0"/>
              <a:t> </a:t>
            </a:r>
            <a:r>
              <a:rPr lang="ru-RU" sz="1800" dirty="0" err="1"/>
              <a:t>країн</a:t>
            </a:r>
            <a:r>
              <a:rPr lang="ru-RU" sz="1800" dirty="0"/>
              <a:t> </a:t>
            </a:r>
            <a:r>
              <a:rPr lang="ru-RU" sz="1800" dirty="0" err="1"/>
              <a:t>світу</a:t>
            </a:r>
            <a:r>
              <a:rPr lang="ru-RU" sz="1800" dirty="0"/>
              <a:t>. За </a:t>
            </a:r>
            <a:r>
              <a:rPr lang="ru-RU" sz="1800" dirty="0" err="1"/>
              <a:t>попередніми</a:t>
            </a:r>
            <a:r>
              <a:rPr lang="ru-RU" sz="1800" dirty="0"/>
              <a:t> результатами </a:t>
            </a:r>
            <a:r>
              <a:rPr lang="ru-RU" sz="1800" dirty="0" err="1" smtClean="0">
                <a:hlinkClick r:id="rId2" tooltip="Перепис населення Японії 2010 (ще не написана)"/>
              </a:rPr>
              <a:t>перепису</a:t>
            </a:r>
            <a:r>
              <a:rPr lang="ru-RU" sz="1800" dirty="0" smtClean="0"/>
              <a:t> </a:t>
            </a:r>
            <a:r>
              <a:rPr lang="ru-RU" sz="1800" dirty="0"/>
              <a:t> </a:t>
            </a:r>
            <a:r>
              <a:rPr lang="ru-RU" sz="1800" dirty="0">
                <a:hlinkClick r:id="rId3" tooltip="2010"/>
              </a:rPr>
              <a:t>2010</a:t>
            </a:r>
            <a:r>
              <a:rPr lang="ru-RU" sz="1800" dirty="0"/>
              <a:t>року в </a:t>
            </a:r>
            <a:r>
              <a:rPr lang="ru-RU" sz="1800" dirty="0" err="1"/>
              <a:t>ній</a:t>
            </a:r>
            <a:r>
              <a:rPr lang="ru-RU" sz="1800" dirty="0"/>
              <a:t> проживало 128 056 026 </a:t>
            </a:r>
            <a:r>
              <a:rPr lang="ru-RU" sz="1800" dirty="0" err="1"/>
              <a:t>осіб</a:t>
            </a:r>
            <a:r>
              <a:rPr lang="ru-RU" sz="1800" dirty="0"/>
              <a:t>, а </a:t>
            </a:r>
            <a:r>
              <a:rPr lang="ru-RU" sz="1800" dirty="0" err="1"/>
              <a:t>середня</a:t>
            </a:r>
            <a:r>
              <a:rPr lang="ru-RU" sz="1800" dirty="0"/>
              <a:t> густота </a:t>
            </a: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складала</a:t>
            </a:r>
            <a:r>
              <a:rPr lang="ru-RU" sz="1800" dirty="0"/>
              <a:t> 339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/км². </a:t>
            </a:r>
            <a:r>
              <a:rPr lang="ru-RU" sz="1800" dirty="0" err="1" smtClean="0"/>
              <a:t>Японському</a:t>
            </a:r>
            <a:r>
              <a:rPr lang="ru-RU" sz="1800" dirty="0" smtClean="0"/>
              <a:t> </a:t>
            </a:r>
            <a:r>
              <a:rPr lang="ru-RU" sz="1800" dirty="0" err="1"/>
              <a:t>населенню</a:t>
            </a:r>
            <a:r>
              <a:rPr lang="ru-RU" sz="1800" dirty="0"/>
              <a:t> </a:t>
            </a:r>
            <a:r>
              <a:rPr lang="ru-RU" sz="1800" dirty="0" err="1"/>
              <a:t>притаманний</a:t>
            </a:r>
            <a:r>
              <a:rPr lang="ru-RU" sz="1800" dirty="0"/>
              <a:t> </a:t>
            </a:r>
            <a:r>
              <a:rPr lang="ru-RU" sz="1800" dirty="0" err="1"/>
              <a:t>високій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 </a:t>
            </a:r>
            <a:r>
              <a:rPr lang="ru-RU" sz="1800" dirty="0" err="1">
                <a:hlinkClick r:id="rId4" tooltip="Урбанізація"/>
              </a:rPr>
              <a:t>урбанізації</a:t>
            </a:r>
            <a:r>
              <a:rPr lang="ru-RU" sz="1800" dirty="0"/>
              <a:t>. </a:t>
            </a:r>
            <a:r>
              <a:rPr lang="ru-RU" sz="1800" dirty="0" err="1"/>
              <a:t>Близько</a:t>
            </a:r>
            <a:r>
              <a:rPr lang="ru-RU" sz="1800" dirty="0"/>
              <a:t> </a:t>
            </a:r>
            <a:r>
              <a:rPr lang="ru-RU" sz="1800" dirty="0" err="1"/>
              <a:t>трьох</a:t>
            </a:r>
            <a:r>
              <a:rPr lang="ru-RU" sz="1800" dirty="0"/>
              <a:t> четвертей </a:t>
            </a:r>
            <a:r>
              <a:rPr lang="ru-RU" sz="1800" dirty="0" err="1"/>
              <a:t>мешканців</a:t>
            </a:r>
            <a:r>
              <a:rPr lang="ru-RU" sz="1800" dirty="0"/>
              <a:t> </a:t>
            </a:r>
            <a:r>
              <a:rPr lang="ru-RU" sz="1800" dirty="0" err="1"/>
              <a:t>країни</a:t>
            </a:r>
            <a:r>
              <a:rPr lang="ru-RU" sz="1800" dirty="0"/>
              <a:t> </a:t>
            </a:r>
            <a:r>
              <a:rPr lang="ru-RU" sz="1800" dirty="0" err="1"/>
              <a:t>живе</a:t>
            </a:r>
            <a:r>
              <a:rPr lang="ru-RU" sz="1800" dirty="0"/>
              <a:t> в </a:t>
            </a:r>
            <a:r>
              <a:rPr lang="ru-RU" sz="1800" dirty="0" err="1"/>
              <a:t>містах</a:t>
            </a:r>
            <a:r>
              <a:rPr lang="ru-RU" sz="1800" dirty="0"/>
              <a:t>. В </a:t>
            </a:r>
            <a:r>
              <a:rPr lang="ru-RU" sz="1800" dirty="0">
                <a:hlinkClick r:id="rId5" tooltip="1920"/>
              </a:rPr>
              <a:t>1920</a:t>
            </a:r>
            <a:r>
              <a:rPr lang="ru-RU" sz="1800" dirty="0"/>
              <a:t> </a:t>
            </a:r>
            <a:r>
              <a:rPr lang="ru-RU" sz="1800" dirty="0" err="1"/>
              <a:t>році</a:t>
            </a:r>
            <a:r>
              <a:rPr lang="ru-RU" sz="1800" dirty="0"/>
              <a:t> </a:t>
            </a:r>
            <a:r>
              <a:rPr lang="ru-RU" sz="1800" dirty="0" err="1"/>
              <a:t>міське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 становило 18% , в</a:t>
            </a:r>
            <a:r>
              <a:rPr lang="ru-RU" sz="1800" dirty="0">
                <a:hlinkClick r:id="rId6" tooltip="1940"/>
              </a:rPr>
              <a:t>1940</a:t>
            </a:r>
            <a:r>
              <a:rPr lang="ru-RU" sz="1800" dirty="0"/>
              <a:t> </a:t>
            </a:r>
            <a:r>
              <a:rPr lang="ru-RU" sz="1800" dirty="0" err="1"/>
              <a:t>році</a:t>
            </a:r>
            <a:r>
              <a:rPr lang="ru-RU" sz="1800" dirty="0"/>
              <a:t> — 38%, в </a:t>
            </a:r>
            <a:r>
              <a:rPr lang="ru-RU" sz="1800" dirty="0">
                <a:hlinkClick r:id="rId7" tooltip="1970"/>
              </a:rPr>
              <a:t>1970</a:t>
            </a:r>
            <a:r>
              <a:rPr lang="ru-RU" sz="1800" dirty="0"/>
              <a:t> </a:t>
            </a:r>
            <a:r>
              <a:rPr lang="ru-RU" sz="1800" dirty="0" err="1"/>
              <a:t>році</a:t>
            </a:r>
            <a:r>
              <a:rPr lang="ru-RU" sz="1800" dirty="0"/>
              <a:t> — 72%. </a:t>
            </a:r>
            <a:r>
              <a:rPr lang="ru-RU" sz="1800" dirty="0" err="1"/>
              <a:t>Основна</a:t>
            </a:r>
            <a:r>
              <a:rPr lang="ru-RU" sz="1800" dirty="0"/>
              <a:t> </a:t>
            </a:r>
            <a:r>
              <a:rPr lang="ru-RU" sz="1800" dirty="0" err="1"/>
              <a:t>маса</a:t>
            </a:r>
            <a:r>
              <a:rPr lang="ru-RU" sz="1800" dirty="0"/>
              <a:t> </a:t>
            </a:r>
            <a:r>
              <a:rPr lang="ru-RU" sz="1800" dirty="0" err="1"/>
              <a:t>жителів</a:t>
            </a:r>
            <a:r>
              <a:rPr lang="ru-RU" sz="1800" dirty="0"/>
              <a:t> </a:t>
            </a:r>
            <a:r>
              <a:rPr lang="ru-RU" sz="1800" dirty="0" err="1"/>
              <a:t>проживає</a:t>
            </a:r>
            <a:r>
              <a:rPr lang="ru-RU" sz="1800" dirty="0"/>
              <a:t> в районах </a:t>
            </a:r>
            <a:r>
              <a:rPr lang="ru-RU" sz="1800" dirty="0" err="1">
                <a:hlinkClick r:id="rId8" tooltip="Токіо"/>
              </a:rPr>
              <a:t>Токіо</a:t>
            </a:r>
            <a:r>
              <a:rPr lang="ru-RU" sz="1800" dirty="0"/>
              <a:t>, </a:t>
            </a:r>
            <a:r>
              <a:rPr lang="ru-RU" sz="1800" dirty="0">
                <a:hlinkClick r:id="rId9" tooltip="Осака"/>
              </a:rPr>
              <a:t>Осаки</a:t>
            </a:r>
            <a:r>
              <a:rPr lang="ru-RU" sz="1800" dirty="0"/>
              <a:t> і </a:t>
            </a:r>
            <a:r>
              <a:rPr lang="ru-RU" sz="1800" dirty="0" err="1">
                <a:hlinkClick r:id="rId10" tooltip="Наґоя"/>
              </a:rPr>
              <a:t>Наґої</a:t>
            </a:r>
            <a:r>
              <a:rPr lang="ru-RU" sz="1800" dirty="0"/>
              <a:t>. </a:t>
            </a:r>
            <a:r>
              <a:rPr lang="ru-RU" sz="1800" dirty="0" err="1"/>
              <a:t>Чверть</a:t>
            </a:r>
            <a:r>
              <a:rPr lang="ru-RU" sz="1800" dirty="0"/>
              <a:t> </a:t>
            </a:r>
            <a:r>
              <a:rPr lang="ru-RU" sz="1800" dirty="0" err="1"/>
              <a:t>усього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країни</a:t>
            </a:r>
            <a:r>
              <a:rPr lang="ru-RU" sz="1800" dirty="0"/>
              <a:t> </a:t>
            </a:r>
            <a:r>
              <a:rPr lang="ru-RU" sz="1800" dirty="0" err="1"/>
              <a:t>мешкає</a:t>
            </a:r>
            <a:r>
              <a:rPr lang="ru-RU" sz="1800" dirty="0"/>
              <a:t> в </a:t>
            </a:r>
            <a:r>
              <a:rPr lang="ru-RU" sz="1800" dirty="0" err="1"/>
              <a:t>східнояпонському</a:t>
            </a:r>
            <a:r>
              <a:rPr lang="ru-RU" sz="1800" dirty="0"/>
              <a:t> </a:t>
            </a:r>
            <a:r>
              <a:rPr lang="ru-RU" sz="1800" dirty="0" err="1"/>
              <a:t>регіоні</a:t>
            </a:r>
            <a:r>
              <a:rPr lang="ru-RU" sz="1800" dirty="0"/>
              <a:t> </a:t>
            </a:r>
            <a:r>
              <a:rPr lang="ru-RU" sz="1800" dirty="0" err="1" smtClean="0">
                <a:hlinkClick r:id="rId11" tooltip="Регіон Канто"/>
              </a:rPr>
              <a:t>Канто</a:t>
            </a:r>
            <a:r>
              <a:rPr lang="ru-RU" sz="1800" dirty="0" smtClean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601373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400800" cy="792088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Релігія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51920" y="1412776"/>
            <a:ext cx="5127272" cy="4752528"/>
          </a:xfrm>
        </p:spPr>
        <p:txBody>
          <a:bodyPr>
            <a:normAutofit/>
          </a:bodyPr>
          <a:lstStyle/>
          <a:p>
            <a:r>
              <a:rPr lang="uk-UA" sz="1800" dirty="0"/>
              <a:t>Панівною релігією мешканців Японії є </a:t>
            </a:r>
            <a:r>
              <a:rPr lang="uk-UA" sz="1800" dirty="0" err="1"/>
              <a:t>автохтонне </a:t>
            </a:r>
            <a:r>
              <a:rPr lang="uk-UA" sz="1800" dirty="0" err="1">
                <a:hlinkClick r:id="rId2" tooltip="Язичництво"/>
              </a:rPr>
              <a:t>язичниц</a:t>
            </a:r>
            <a:r>
              <a:rPr lang="uk-UA" sz="1800" dirty="0">
                <a:hlinkClick r:id="rId2" tooltip="Язичництво"/>
              </a:rPr>
              <a:t>тво</a:t>
            </a:r>
            <a:r>
              <a:rPr lang="uk-UA" sz="1800" dirty="0"/>
              <a:t> — </a:t>
            </a:r>
            <a:r>
              <a:rPr lang="uk-UA" sz="1800" i="1" dirty="0">
                <a:hlinkClick r:id="rId3" tooltip="Синто"/>
              </a:rPr>
              <a:t>синто</a:t>
            </a:r>
            <a:r>
              <a:rPr lang="uk-UA" sz="1800" dirty="0"/>
              <a:t>. Воно поєднує в собі </a:t>
            </a:r>
            <a:r>
              <a:rPr lang="uk-UA" sz="1800" dirty="0" err="1"/>
              <a:t>елементи</a:t>
            </a:r>
            <a:r>
              <a:rPr lang="uk-UA" sz="1800" dirty="0" err="1">
                <a:hlinkClick r:id="rId4" tooltip="Анімізм"/>
              </a:rPr>
              <a:t>анімізму</a:t>
            </a:r>
            <a:r>
              <a:rPr lang="uk-UA" sz="1800" dirty="0"/>
              <a:t>, </a:t>
            </a:r>
            <a:r>
              <a:rPr lang="uk-UA" sz="1800" dirty="0">
                <a:hlinkClick r:id="rId5" tooltip="Фетишизм"/>
              </a:rPr>
              <a:t>фетишизму</a:t>
            </a:r>
            <a:r>
              <a:rPr lang="uk-UA" sz="1800" dirty="0"/>
              <a:t>, </a:t>
            </a:r>
            <a:r>
              <a:rPr lang="uk-UA" sz="1800" dirty="0">
                <a:hlinkClick r:id="rId6" tooltip="Тотемізм"/>
              </a:rPr>
              <a:t>тотемізму</a:t>
            </a:r>
            <a:r>
              <a:rPr lang="uk-UA" sz="1800" dirty="0"/>
              <a:t> та примітивної </a:t>
            </a:r>
            <a:r>
              <a:rPr lang="uk-UA" sz="1800" dirty="0">
                <a:hlinkClick r:id="rId7" tooltip="Магія"/>
              </a:rPr>
              <a:t>магії</a:t>
            </a:r>
            <a:r>
              <a:rPr lang="uk-UA" sz="1800" dirty="0"/>
              <a:t>. Об'єктом вшанування цього пантеїстичного культу є </a:t>
            </a:r>
            <a:r>
              <a:rPr lang="uk-UA" sz="1800" dirty="0" err="1"/>
              <a:t>божест</a:t>
            </a:r>
            <a:r>
              <a:rPr lang="uk-UA" sz="1800" dirty="0"/>
              <a:t>ва </a:t>
            </a:r>
            <a:r>
              <a:rPr lang="uk-UA" sz="1800" i="1" dirty="0">
                <a:hlinkClick r:id="rId8" tooltip="Камі (синто)"/>
              </a:rPr>
              <a:t>камі</a:t>
            </a:r>
            <a:r>
              <a:rPr lang="uk-UA" sz="1800" dirty="0"/>
              <a:t> — духи природи, визначні діячі минулого, герої японського фольклору. Історично синто розвивалося в діалозі з </a:t>
            </a:r>
            <a:r>
              <a:rPr lang="uk-UA" sz="1800" dirty="0">
                <a:hlinkClick r:id="rId9" tooltip="Буддизм"/>
              </a:rPr>
              <a:t>буддизмом</a:t>
            </a:r>
            <a:r>
              <a:rPr lang="uk-UA" sz="1800" dirty="0"/>
              <a:t>, </a:t>
            </a:r>
            <a:r>
              <a:rPr lang="uk-UA" sz="1800" dirty="0">
                <a:hlinkClick r:id="rId10" tooltip="Даосизм"/>
              </a:rPr>
              <a:t>даосизмом</a:t>
            </a:r>
            <a:r>
              <a:rPr lang="uk-UA" sz="1800" dirty="0"/>
              <a:t>,</a:t>
            </a:r>
            <a:r>
              <a:rPr lang="uk-UA" sz="1800" dirty="0" err="1"/>
              <a:t> </a:t>
            </a:r>
            <a:r>
              <a:rPr lang="uk-UA" sz="1800" dirty="0" err="1">
                <a:hlinkClick r:id="rId11" tooltip="Конфуціанство"/>
              </a:rPr>
              <a:t>конфуціанством</a:t>
            </a:r>
            <a:r>
              <a:rPr lang="uk-UA" sz="1800" dirty="0"/>
              <a:t> і </a:t>
            </a:r>
            <a:r>
              <a:rPr lang="uk-UA" sz="1800" dirty="0">
                <a:hlinkClick r:id="rId12" tooltip="Християнство"/>
              </a:rPr>
              <a:t>християнством</a:t>
            </a:r>
            <a:r>
              <a:rPr lang="uk-UA" sz="1800" dirty="0"/>
              <a:t>, які справили вплив на еволюцію язичницького світогляду, пантеону та обрядовості. Синто було </a:t>
            </a:r>
            <a:r>
              <a:rPr lang="uk-UA" sz="1800" dirty="0">
                <a:hlinkClick r:id="rId13" tooltip="Державна релігія"/>
              </a:rPr>
              <a:t>державною релігією</a:t>
            </a:r>
            <a:r>
              <a:rPr lang="uk-UA" sz="1800" dirty="0"/>
              <a:t> Японії протягом </a:t>
            </a:r>
            <a:r>
              <a:rPr lang="uk-UA" sz="1800" dirty="0">
                <a:hlinkClick r:id="rId14" tooltip="1870"/>
              </a:rPr>
              <a:t>1870</a:t>
            </a:r>
            <a:r>
              <a:rPr lang="uk-UA" sz="1800" dirty="0"/>
              <a:t>—</a:t>
            </a:r>
            <a:r>
              <a:rPr lang="uk-UA" sz="1800" dirty="0">
                <a:hlinkClick r:id="rId15" tooltip="1945"/>
              </a:rPr>
              <a:t>1945</a:t>
            </a:r>
            <a:r>
              <a:rPr lang="uk-UA" sz="1800" dirty="0"/>
              <a:t> років. Її </a:t>
            </a:r>
            <a:r>
              <a:rPr lang="uk-UA" sz="1800" dirty="0" err="1"/>
              <a:t>первосвященником</a:t>
            </a:r>
            <a:r>
              <a:rPr lang="uk-UA" sz="1800" dirty="0"/>
              <a:t> виступав </a:t>
            </a:r>
            <a:r>
              <a:rPr lang="uk-UA" sz="1800" dirty="0">
                <a:hlinkClick r:id="rId16" tooltip="Імператор Японії"/>
              </a:rPr>
              <a:t>Імператор</a:t>
            </a:r>
            <a:r>
              <a:rPr lang="uk-UA" sz="1800" dirty="0"/>
              <a:t>, нащадок богині сонця </a:t>
            </a:r>
            <a:r>
              <a:rPr lang="uk-UA" sz="1800" dirty="0">
                <a:hlinkClick r:id="rId17" tooltip="Аматерасу"/>
              </a:rPr>
              <a:t>Аматерасу</a:t>
            </a:r>
            <a:r>
              <a:rPr lang="uk-UA" sz="1800" dirty="0"/>
              <a:t>. </a:t>
            </a:r>
            <a:endParaRPr lang="uk-UA" sz="1800" dirty="0"/>
          </a:p>
        </p:txBody>
      </p:sp>
      <p:pic>
        <p:nvPicPr>
          <p:cNvPr id="6146" name="Picture 2" descr="http://upload.wikimedia.org/wikipedia/commons/thumb/a/a2/KamakuraDaibutsu3947.jpg/250px-KamakuraDaibutsu3947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3233892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435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400800" cy="1008112"/>
          </a:xfrm>
        </p:spPr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Мова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76056" y="1268760"/>
            <a:ext cx="3903136" cy="4608512"/>
          </a:xfrm>
        </p:spPr>
        <p:txBody>
          <a:bodyPr>
            <a:normAutofit/>
          </a:bodyPr>
          <a:lstStyle/>
          <a:p>
            <a:r>
              <a:rPr lang="uk-UA" sz="1800" dirty="0" err="1"/>
              <a:t>Єдиною </a:t>
            </a:r>
            <a:r>
              <a:rPr lang="uk-UA" sz="1800" dirty="0" err="1">
                <a:hlinkClick r:id="rId2" tooltip="Державна мова"/>
              </a:rPr>
              <a:t>державною</a:t>
            </a:r>
            <a:r>
              <a:rPr lang="uk-UA" sz="1800" dirty="0" err="1"/>
              <a:t> </a:t>
            </a:r>
            <a:r>
              <a:rPr lang="uk-UA" sz="1800" dirty="0" err="1">
                <a:hlinkClick r:id="rId3" tooltip="Офіційна мова"/>
              </a:rPr>
              <a:t>офіційно</a:t>
            </a:r>
            <a:r>
              <a:rPr lang="uk-UA" sz="1800" dirty="0">
                <a:hlinkClick r:id="rId3" tooltip="Офіційна мова"/>
              </a:rPr>
              <a:t>ю</a:t>
            </a:r>
            <a:r>
              <a:rPr lang="uk-UA" sz="1800" dirty="0"/>
              <a:t> мовою в Японії є японська мова. Це рідна мова для більш як 120 млн осіб. Хоча японська належить до найпоширеніших мов світу, вона рідко вживається за межами Японії. Причинами, які заважають цій мові стати </a:t>
            </a:r>
            <a:r>
              <a:rPr lang="uk-UA" sz="1800" dirty="0">
                <a:hlinkClick r:id="rId4" tooltip="Мова міжнаціонального спілкування"/>
              </a:rPr>
              <a:t>мовою міжнаціонального спілкування</a:t>
            </a:r>
            <a:r>
              <a:rPr lang="uk-UA" sz="1800" dirty="0"/>
              <a:t>, є складна </a:t>
            </a:r>
            <a:r>
              <a:rPr lang="uk-UA" sz="1800" dirty="0">
                <a:hlinkClick r:id="rId5" tooltip="Японська писемність"/>
              </a:rPr>
              <a:t>система письма</a:t>
            </a:r>
            <a:r>
              <a:rPr lang="uk-UA" sz="1800" dirty="0"/>
              <a:t>, географічна та </a:t>
            </a:r>
            <a:r>
              <a:rPr lang="uk-UA" sz="1800" dirty="0">
                <a:hlinkClick r:id="rId6" tooltip="Сакоку"/>
              </a:rPr>
              <a:t>культурна ізоляція</a:t>
            </a:r>
            <a:r>
              <a:rPr lang="uk-UA" sz="1800" dirty="0"/>
              <a:t> Японії протягом раннього нового часу, поразка </a:t>
            </a:r>
            <a:r>
              <a:rPr lang="uk-UA" sz="1800" dirty="0">
                <a:hlinkClick r:id="rId7" tooltip="Японська імперія"/>
              </a:rPr>
              <a:t>японської політичної експансії</a:t>
            </a:r>
            <a:r>
              <a:rPr lang="uk-UA" sz="1800" dirty="0"/>
              <a:t> в </a:t>
            </a:r>
            <a:r>
              <a:rPr lang="uk-UA" sz="1800" dirty="0" err="1"/>
              <a:t>се</a:t>
            </a:r>
            <a:r>
              <a:rPr lang="uk-UA" sz="1800" dirty="0"/>
              <a:t>редині </a:t>
            </a:r>
            <a:r>
              <a:rPr lang="uk-UA" sz="1800" dirty="0">
                <a:hlinkClick r:id="rId8" tooltip="20 сторіччя"/>
              </a:rPr>
              <a:t>20 сторіччя</a:t>
            </a:r>
            <a:r>
              <a:rPr lang="uk-UA" sz="1800" dirty="0"/>
              <a:t>.</a:t>
            </a:r>
            <a:endParaRPr lang="uk-UA" sz="1800" dirty="0"/>
          </a:p>
        </p:txBody>
      </p:sp>
      <p:pic>
        <p:nvPicPr>
          <p:cNvPr id="7172" name="Picture 4" descr="http://upload.wikimedia.org/wikipedia/uk/thumb/4/47/Jap-slov-2-uk.jpg/250px-Jap-slov-2-uk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3622354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46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400800" cy="1224136"/>
          </a:xfrm>
        </p:spPr>
        <p:txBody>
          <a:bodyPr>
            <a:noAutofit/>
          </a:bodyPr>
          <a:lstStyle/>
          <a:p>
            <a: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Загальні відомості</a:t>
            </a:r>
            <a:b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uk-UA" sz="48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5776" y="1916832"/>
            <a:ext cx="6400800" cy="2880320"/>
          </a:xfrm>
        </p:spPr>
        <p:txBody>
          <a:bodyPr>
            <a:normAutofit/>
          </a:bodyPr>
          <a:lstStyle/>
          <a:p>
            <a:r>
              <a:rPr lang="uk-UA" sz="1800" dirty="0"/>
              <a:t>Японія — це острівна країна, розташована на східному узбережжі </a:t>
            </a:r>
            <a:r>
              <a:rPr lang="uk-UA" sz="1800" dirty="0">
                <a:hlinkClick r:id="rId2" tooltip="Азія"/>
              </a:rPr>
              <a:t>Азії</a:t>
            </a:r>
            <a:r>
              <a:rPr lang="uk-UA" sz="1800" dirty="0"/>
              <a:t>, у північно-західній частині </a:t>
            </a:r>
            <a:r>
              <a:rPr lang="uk-UA" sz="1800" dirty="0">
                <a:hlinkClick r:id="rId3" tooltip="Тихий океан"/>
              </a:rPr>
              <a:t>Тихого океану</a:t>
            </a:r>
            <a:r>
              <a:rPr lang="uk-UA" sz="1800" dirty="0"/>
              <a:t>. Зі сходу і півдня її омиває Тихий океан, з заходу — </a:t>
            </a:r>
            <a:r>
              <a:rPr lang="uk-UA" sz="1800" dirty="0" err="1"/>
              <a:t>води </a:t>
            </a:r>
            <a:r>
              <a:rPr lang="uk-UA" sz="1800" dirty="0" err="1">
                <a:hlinkClick r:id="rId4" tooltip="Японське море"/>
              </a:rPr>
              <a:t>Японського</a:t>
            </a:r>
            <a:r>
              <a:rPr lang="uk-UA" sz="1800" dirty="0" err="1"/>
              <a:t> та </a:t>
            </a:r>
            <a:r>
              <a:rPr lang="uk-UA" sz="1800" dirty="0" err="1">
                <a:hlinkClick r:id="rId5" tooltip="Східнокитайське море"/>
              </a:rPr>
              <a:t>Східнокитайс</a:t>
            </a:r>
            <a:r>
              <a:rPr lang="uk-UA" sz="1800" dirty="0">
                <a:hlinkClick r:id="rId5" tooltip="Східнокитайське море"/>
              </a:rPr>
              <a:t>ького морів</a:t>
            </a:r>
            <a:r>
              <a:rPr lang="uk-UA" sz="1800" dirty="0"/>
              <a:t>, а з півночі — </a:t>
            </a:r>
            <a:r>
              <a:rPr lang="uk-UA" sz="1800" dirty="0">
                <a:hlinkClick r:id="rId6" tooltip="Охотське море"/>
              </a:rPr>
              <a:t>Охотське море</a:t>
            </a:r>
            <a:r>
              <a:rPr lang="uk-UA" sz="1800" dirty="0"/>
              <a:t>. </a:t>
            </a:r>
            <a:r>
              <a:rPr lang="uk-UA" sz="1800" dirty="0">
                <a:hlinkClick r:id="rId7" tooltip="Японський архіпелаг"/>
              </a:rPr>
              <a:t>Японський архіпелаг</a:t>
            </a:r>
            <a:r>
              <a:rPr lang="uk-UA" sz="1800" dirty="0"/>
              <a:t> простягнувся дугою з північного сходу на південний захід. Він складається з чотирьох великих островів </a:t>
            </a:r>
            <a:r>
              <a:rPr lang="uk-UA" sz="1800" dirty="0">
                <a:hlinkClick r:id="rId8" tooltip="Хоккайдо"/>
              </a:rPr>
              <a:t>Хоккайдо</a:t>
            </a:r>
            <a:r>
              <a:rPr lang="uk-UA" sz="1800" dirty="0"/>
              <a:t>, </a:t>
            </a:r>
            <a:r>
              <a:rPr lang="uk-UA" sz="1800" dirty="0">
                <a:hlinkClick r:id="rId9" tooltip="Хонсю"/>
              </a:rPr>
              <a:t>Хонсю</a:t>
            </a:r>
            <a:r>
              <a:rPr lang="uk-UA" sz="1800" dirty="0"/>
              <a:t>,</a:t>
            </a:r>
            <a:r>
              <a:rPr lang="uk-UA" sz="1800" dirty="0" err="1"/>
              <a:t> </a:t>
            </a:r>
            <a:r>
              <a:rPr lang="uk-UA" sz="1800" dirty="0" err="1">
                <a:hlinkClick r:id="rId10" tooltip="Сікоку"/>
              </a:rPr>
              <a:t>Сікоку</a:t>
            </a:r>
            <a:r>
              <a:rPr lang="uk-UA" sz="1800" dirty="0"/>
              <a:t> та </a:t>
            </a:r>
            <a:r>
              <a:rPr lang="uk-UA" sz="1800" dirty="0">
                <a:hlinkClick r:id="rId11" tooltip="Кюсю"/>
              </a:rPr>
              <a:t>Кюсю</a:t>
            </a:r>
            <a:r>
              <a:rPr lang="uk-UA" sz="1800" dirty="0"/>
              <a:t>, а також понад 3 тисяч дрібних островів. Країна лежить у зоні </a:t>
            </a:r>
            <a:r>
              <a:rPr lang="uk-UA" sz="1800" dirty="0">
                <a:hlinkClick r:id="rId12" tooltip="Помірний клімат"/>
              </a:rPr>
              <a:t>помірного кліматичного поясу</a:t>
            </a:r>
            <a:r>
              <a:rPr lang="uk-UA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185276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620688"/>
            <a:ext cx="6400800" cy="1008112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Географія</a:t>
            </a:r>
            <a:r>
              <a:rPr lang="uk-UA" b="0" dirty="0">
                <a:effectLst/>
              </a:rPr>
              <a:t/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95936" y="1628800"/>
            <a:ext cx="5032648" cy="4176464"/>
          </a:xfrm>
        </p:spPr>
        <p:txBody>
          <a:bodyPr>
            <a:noAutofit/>
          </a:bodyPr>
          <a:lstStyle/>
          <a:p>
            <a:r>
              <a:rPr lang="uk-UA" sz="1800" dirty="0"/>
              <a:t>Японія посідає 19 місце за щільністю населення у світі. 70—80% поверхні островів </a:t>
            </a:r>
            <a:r>
              <a:rPr lang="uk-UA" sz="1800" dirty="0" err="1"/>
              <a:t>вкривають </a:t>
            </a:r>
            <a:r>
              <a:rPr lang="uk-UA" sz="1800" dirty="0" err="1">
                <a:hlinkClick r:id="rId2" tooltip="Ліси"/>
              </a:rPr>
              <a:t>л</a:t>
            </a:r>
            <a:r>
              <a:rPr lang="uk-UA" sz="1800" dirty="0">
                <a:hlinkClick r:id="rId2" tooltip="Ліси"/>
              </a:rPr>
              <a:t>іси</a:t>
            </a:r>
            <a:r>
              <a:rPr lang="uk-UA" sz="1800" dirty="0"/>
              <a:t> і </a:t>
            </a:r>
            <a:r>
              <a:rPr lang="uk-UA" sz="1800" dirty="0">
                <a:hlinkClick r:id="rId3" tooltip="Гори"/>
              </a:rPr>
              <a:t>гори</a:t>
            </a:r>
            <a:r>
              <a:rPr lang="uk-UA" sz="1800" dirty="0"/>
              <a:t>, непридатні для </a:t>
            </a:r>
            <a:r>
              <a:rPr lang="uk-UA" sz="1800" dirty="0">
                <a:hlinkClick r:id="rId4" tooltip="Сільське господарство"/>
              </a:rPr>
              <a:t>сільського господарства</a:t>
            </a:r>
            <a:r>
              <a:rPr lang="uk-UA" sz="1800" dirty="0"/>
              <a:t>, </a:t>
            </a:r>
            <a:r>
              <a:rPr lang="uk-UA" sz="1800" dirty="0">
                <a:hlinkClick r:id="rId5" tooltip="Промисловість"/>
              </a:rPr>
              <a:t>промисловості</a:t>
            </a:r>
            <a:r>
              <a:rPr lang="uk-UA" sz="1800" dirty="0"/>
              <a:t> чи мешкання через часті </a:t>
            </a:r>
            <a:r>
              <a:rPr lang="uk-UA" sz="1800" dirty="0">
                <a:hlinkClick r:id="rId6" tooltip="Тайфун"/>
              </a:rPr>
              <a:t>тайфуни</a:t>
            </a:r>
            <a:r>
              <a:rPr lang="uk-UA" sz="1800" dirty="0"/>
              <a:t>, </a:t>
            </a:r>
            <a:r>
              <a:rPr lang="uk-UA" sz="1800" dirty="0">
                <a:hlinkClick r:id="rId7" tooltip="Зсув ґрунту"/>
              </a:rPr>
              <a:t>зсуви</a:t>
            </a:r>
            <a:r>
              <a:rPr lang="uk-UA" sz="1800" dirty="0"/>
              <a:t> </a:t>
            </a:r>
            <a:r>
              <a:rPr lang="uk-UA" sz="1800" dirty="0" smtClean="0"/>
              <a:t>і </a:t>
            </a:r>
            <a:r>
              <a:rPr lang="uk-UA" sz="1800" dirty="0" smtClean="0">
                <a:hlinkClick r:id="rId8" tooltip="Землетрус"/>
              </a:rPr>
              <a:t>землетруси</a:t>
            </a:r>
            <a:r>
              <a:rPr lang="uk-UA" sz="1800" dirty="0"/>
              <a:t>. Більшість населення сконцентровано у прибережних зонах та на </a:t>
            </a:r>
            <a:r>
              <a:rPr lang="uk-UA" sz="1800" dirty="0">
                <a:hlinkClick r:id="rId9" tooltip="Рівнина"/>
              </a:rPr>
              <a:t>рівнинах</a:t>
            </a:r>
            <a:r>
              <a:rPr lang="uk-UA" sz="1800" dirty="0"/>
              <a:t>.</a:t>
            </a:r>
          </a:p>
          <a:p>
            <a:r>
              <a:rPr lang="uk-UA" sz="1800" dirty="0"/>
              <a:t>Розташування Японії на стику трьох тектонічних плит </a:t>
            </a:r>
            <a:r>
              <a:rPr lang="uk-UA" sz="1800" dirty="0">
                <a:hlinkClick r:id="rId10" tooltip="Тихий океан"/>
              </a:rPr>
              <a:t>Тихого Океану</a:t>
            </a:r>
            <a:r>
              <a:rPr lang="uk-UA" sz="1800" dirty="0"/>
              <a:t>, є причиною частих землетрусів і </a:t>
            </a:r>
            <a:r>
              <a:rPr lang="uk-UA" sz="1800" dirty="0" err="1"/>
              <a:t>підвищеної </a:t>
            </a:r>
            <a:r>
              <a:rPr lang="uk-UA" sz="1800" dirty="0" err="1">
                <a:hlinkClick r:id="rId11" tooltip="Вулкан"/>
              </a:rPr>
              <a:t>вулканічної</a:t>
            </a:r>
            <a:r>
              <a:rPr lang="uk-UA" sz="1800" dirty="0"/>
              <a:t> активності на архіпелазі. Найвищою горою-вулканом країни є </a:t>
            </a:r>
            <a:r>
              <a:rPr lang="uk-UA" sz="1800" dirty="0">
                <a:hlinkClick r:id="rId12" tooltip="Гора Фудзі"/>
              </a:rPr>
              <a:t>гора Фудзі</a:t>
            </a:r>
            <a:r>
              <a:rPr lang="uk-UA" sz="1800" dirty="0"/>
              <a:t> висота якої становить 3 776 м. </a:t>
            </a:r>
            <a:endParaRPr lang="uk-UA" sz="1800" dirty="0"/>
          </a:p>
        </p:txBody>
      </p:sp>
      <p:pic>
        <p:nvPicPr>
          <p:cNvPr id="1028" name="Picture 4" descr="http://virtune.ru/wp-content/uploads/2012/03/karta_japonii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43" y="1844824"/>
            <a:ext cx="3024338" cy="38724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540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548680"/>
            <a:ext cx="6400800" cy="756667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Клімат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3768" y="1844824"/>
            <a:ext cx="6400800" cy="4248472"/>
          </a:xfrm>
        </p:spPr>
        <p:txBody>
          <a:bodyPr>
            <a:normAutofit/>
          </a:bodyPr>
          <a:lstStyle/>
          <a:p>
            <a:r>
              <a:rPr lang="uk-UA" sz="1800" dirty="0"/>
              <a:t>Японські острови, які простягаються з півночі на південь, лежать у шести кліматичних зонах.</a:t>
            </a:r>
          </a:p>
          <a:p>
            <a:r>
              <a:rPr lang="uk-UA" sz="1800" i="1" dirty="0"/>
              <a:t>Зона </a:t>
            </a:r>
            <a:r>
              <a:rPr lang="uk-UA" sz="1800" i="1" dirty="0">
                <a:hlinkClick r:id="rId2" tooltip="Хоккайдо"/>
              </a:rPr>
              <a:t>Хоккайдо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err="1"/>
              <a:t>Найпівнічніший</a:t>
            </a:r>
            <a:r>
              <a:rPr lang="uk-UA" sz="1800" dirty="0"/>
              <a:t> регіон </a:t>
            </a:r>
            <a:r>
              <a:rPr lang="uk-UA" sz="1800" dirty="0">
                <a:hlinkClick r:id="rId3" tooltip="Помірний клімат"/>
              </a:rPr>
              <a:t>помірного клімату</a:t>
            </a:r>
            <a:r>
              <a:rPr lang="uk-UA" sz="1800" dirty="0"/>
              <a:t> з </a:t>
            </a:r>
            <a:r>
              <a:rPr lang="uk-UA" sz="1800" dirty="0" err="1"/>
              <a:t>холодним</a:t>
            </a:r>
            <a:r>
              <a:rPr lang="uk-UA" sz="1800" dirty="0"/>
              <a:t>и </a:t>
            </a:r>
            <a:r>
              <a:rPr lang="uk-UA" sz="1800" dirty="0">
                <a:hlinkClick r:id="rId4" tooltip="Зима"/>
              </a:rPr>
              <a:t>зимами</a:t>
            </a:r>
            <a:r>
              <a:rPr lang="uk-UA" sz="1800" dirty="0"/>
              <a:t> і прохолодним </a:t>
            </a:r>
            <a:r>
              <a:rPr lang="uk-UA" sz="1800" dirty="0">
                <a:hlinkClick r:id="rId5" tooltip="Літо"/>
              </a:rPr>
              <a:t>літом</a:t>
            </a:r>
            <a:r>
              <a:rPr lang="uk-UA" sz="1800" dirty="0"/>
              <a:t>. </a:t>
            </a:r>
            <a:r>
              <a:rPr lang="uk-UA" sz="1800" dirty="0">
                <a:hlinkClick r:id="rId6" tooltip="Опади"/>
              </a:rPr>
              <a:t>Опади</a:t>
            </a:r>
            <a:r>
              <a:rPr lang="uk-UA" sz="1800" dirty="0"/>
              <a:t> не часті, але взимку острови вкрито глибоким </a:t>
            </a:r>
            <a:r>
              <a:rPr lang="uk-UA" sz="1800" dirty="0">
                <a:hlinkClick r:id="rId7" tooltip="Сніг"/>
              </a:rPr>
              <a:t>снігом</a:t>
            </a:r>
            <a:r>
              <a:rPr lang="uk-UA" sz="1800" dirty="0"/>
              <a:t>.</a:t>
            </a:r>
          </a:p>
          <a:p>
            <a:r>
              <a:rPr lang="uk-UA" sz="1800" i="1" dirty="0"/>
              <a:t>Зона </a:t>
            </a:r>
            <a:r>
              <a:rPr lang="uk-UA" sz="1800" i="1" dirty="0">
                <a:hlinkClick r:id="rId8" tooltip="Японське море"/>
              </a:rPr>
              <a:t>Японського моря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Західне узбережжя </a:t>
            </a:r>
            <a:r>
              <a:rPr lang="uk-UA" sz="1800" dirty="0" err="1"/>
              <a:t>острова</a:t>
            </a:r>
            <a:r>
              <a:rPr lang="uk-UA" sz="1800" dirty="0"/>
              <a:t> </a:t>
            </a:r>
            <a:r>
              <a:rPr lang="uk-UA" sz="1800" dirty="0">
                <a:hlinkClick r:id="rId9" tooltip="Хонсю"/>
              </a:rPr>
              <a:t>Хонсю</a:t>
            </a:r>
            <a:r>
              <a:rPr lang="uk-UA" sz="1800" dirty="0"/>
              <a:t> є місцем частих і сильних опадів, особливо взимку. Влітку прохолодно, хоча інколи, завдяки </a:t>
            </a:r>
            <a:r>
              <a:rPr lang="uk-UA" sz="1800" dirty="0" err="1"/>
              <a:t>вітр</a:t>
            </a:r>
            <a:r>
              <a:rPr lang="uk-UA" sz="1800" dirty="0"/>
              <a:t>у </a:t>
            </a:r>
            <a:r>
              <a:rPr lang="uk-UA" sz="1800" dirty="0">
                <a:hlinkClick r:id="rId10" tooltip="Фьон (ще не написана)"/>
              </a:rPr>
              <a:t>Фьон</a:t>
            </a:r>
            <a:r>
              <a:rPr lang="uk-UA" sz="1800" dirty="0"/>
              <a:t>, буває надзвичайно спекотно.</a:t>
            </a:r>
          </a:p>
          <a:p>
            <a:r>
              <a:rPr lang="uk-UA" sz="1800" i="1" dirty="0"/>
              <a:t>Зона </a:t>
            </a:r>
            <a:r>
              <a:rPr lang="uk-UA" sz="1800" i="1" dirty="0" err="1"/>
              <a:t>Центральногірська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Типовий </a:t>
            </a:r>
            <a:r>
              <a:rPr lang="uk-UA" sz="1800" dirty="0">
                <a:hlinkClick r:id="rId11" tooltip="Континентальний клімат"/>
              </a:rPr>
              <a:t>континентальний клімат</a:t>
            </a:r>
            <a:r>
              <a:rPr lang="uk-UA" sz="1800" dirty="0"/>
              <a:t> зі значними </a:t>
            </a:r>
            <a:r>
              <a:rPr lang="uk-UA" sz="1800" dirty="0" err="1"/>
              <a:t>коливаннями </a:t>
            </a:r>
            <a:r>
              <a:rPr lang="uk-UA" sz="1800" dirty="0" err="1">
                <a:hlinkClick r:id="rId12" tooltip="Температура"/>
              </a:rPr>
              <a:t>темпер</a:t>
            </a:r>
            <a:r>
              <a:rPr lang="uk-UA" sz="1800" dirty="0">
                <a:hlinkClick r:id="rId12" tooltip="Температура"/>
              </a:rPr>
              <a:t>атури</a:t>
            </a:r>
            <a:r>
              <a:rPr lang="uk-UA" sz="1800" dirty="0"/>
              <a:t> взимку і влітку, вночі і вдень. Опади помірні</a:t>
            </a:r>
            <a:r>
              <a:rPr lang="uk-UA" sz="1800" dirty="0" smtClean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0815155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0" y="836712"/>
            <a:ext cx="4456584" cy="5328592"/>
          </a:xfrm>
        </p:spPr>
        <p:txBody>
          <a:bodyPr>
            <a:normAutofit/>
          </a:bodyPr>
          <a:lstStyle/>
          <a:p>
            <a:r>
              <a:rPr lang="uk-UA" sz="1800" i="1" dirty="0"/>
              <a:t>Зона </a:t>
            </a:r>
            <a:r>
              <a:rPr lang="uk-UA" sz="1800" i="1" dirty="0">
                <a:hlinkClick r:id="rId2" tooltip="Внутрішнє Японське море"/>
              </a:rPr>
              <a:t>Внутрішнього Японського моря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err="1"/>
              <a:t>Гори </a:t>
            </a:r>
            <a:r>
              <a:rPr lang="uk-UA" sz="1800" dirty="0" err="1">
                <a:hlinkClick r:id="rId3" tooltip="Регіон Тюґоку"/>
              </a:rPr>
              <a:t>Тюґоку</a:t>
            </a:r>
            <a:r>
              <a:rPr lang="uk-UA" sz="1800" dirty="0" err="1"/>
              <a:t> і </a:t>
            </a:r>
            <a:r>
              <a:rPr lang="uk-UA" sz="1800" dirty="0" err="1">
                <a:hlinkClick r:id="rId4" tooltip="Шікоку"/>
              </a:rPr>
              <a:t>Шікоку</a:t>
            </a:r>
            <a:r>
              <a:rPr lang="uk-UA" sz="1800" dirty="0" err="1"/>
              <a:t> перешкод</a:t>
            </a:r>
            <a:r>
              <a:rPr lang="uk-UA" sz="1800" dirty="0"/>
              <a:t>жають сезонним вітрам, забезпечуючи порівняно теплу погоду впродовж цілого року. </a:t>
            </a:r>
            <a:r>
              <a:rPr lang="uk-UA" sz="1800" dirty="0">
                <a:hlinkClick r:id="rId5" tooltip="Середземноморський клімат"/>
              </a:rPr>
              <a:t>Клімат середземноморський</a:t>
            </a:r>
            <a:r>
              <a:rPr lang="uk-UA" sz="1800" dirty="0"/>
              <a:t>.</a:t>
            </a:r>
          </a:p>
          <a:p>
            <a:r>
              <a:rPr lang="uk-UA" sz="1800" i="1" dirty="0"/>
              <a:t>Зона </a:t>
            </a:r>
            <a:r>
              <a:rPr lang="uk-UA" sz="1800" i="1" dirty="0">
                <a:hlinkClick r:id="rId6" tooltip="Тихий океан"/>
              </a:rPr>
              <a:t>Тихого океану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Східне узбережжя </a:t>
            </a:r>
            <a:r>
              <a:rPr lang="uk-UA" sz="1800" dirty="0">
                <a:hlinkClick r:id="rId7" tooltip="Японський архіпелаг"/>
              </a:rPr>
              <a:t>японського архіпелагу</a:t>
            </a:r>
            <a:r>
              <a:rPr lang="uk-UA" sz="1800" dirty="0"/>
              <a:t> характеризується холодними зимами з невеликою кількістю </a:t>
            </a:r>
            <a:r>
              <a:rPr lang="uk-UA" sz="1800" dirty="0">
                <a:hlinkClick r:id="rId8" tooltip="Снігопад"/>
              </a:rPr>
              <a:t>снігопадів</a:t>
            </a:r>
            <a:r>
              <a:rPr lang="uk-UA" sz="1800" dirty="0"/>
              <a:t>, та спекотним і вологим літом завдяки південно-східним вітрам.</a:t>
            </a:r>
          </a:p>
          <a:p>
            <a:r>
              <a:rPr lang="uk-UA" sz="1800" i="1" dirty="0"/>
              <a:t>Зона Південних островів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Острови </a:t>
            </a:r>
            <a:r>
              <a:rPr lang="uk-UA" sz="1800" dirty="0" err="1"/>
              <a:t>Рюкю</a:t>
            </a:r>
            <a:r>
              <a:rPr lang="uk-UA" sz="1800" dirty="0"/>
              <a:t> лежать </a:t>
            </a:r>
            <a:r>
              <a:rPr lang="uk-UA" sz="1800" dirty="0" err="1"/>
              <a:t>у </a:t>
            </a:r>
            <a:r>
              <a:rPr lang="uk-UA" sz="1800" dirty="0" err="1">
                <a:hlinkClick r:id="rId9" tooltip="Субтропіки"/>
              </a:rPr>
              <a:t>субтропічному</a:t>
            </a:r>
            <a:r>
              <a:rPr lang="uk-UA" sz="1800" dirty="0" err="1"/>
              <a:t> кліматично</a:t>
            </a:r>
            <a:r>
              <a:rPr lang="uk-UA" sz="1800" dirty="0"/>
              <a:t>му поясі, де зима і літо теплі. Опади дуже значні, особливо влітку. Частими є </a:t>
            </a:r>
            <a:r>
              <a:rPr lang="uk-UA" sz="1800" dirty="0">
                <a:hlinkClick r:id="rId10" tooltip="Тайфун"/>
              </a:rPr>
              <a:t>тайфуни</a:t>
            </a:r>
            <a:r>
              <a:rPr lang="uk-UA" sz="1800" dirty="0"/>
              <a:t>.</a:t>
            </a:r>
          </a:p>
          <a:p>
            <a:endParaRPr lang="uk-UA" dirty="0"/>
          </a:p>
        </p:txBody>
      </p:sp>
      <p:pic>
        <p:nvPicPr>
          <p:cNvPr id="2050" name="Picture 2" descr="http://1001doroga.ru/uploads/posts/2010-10/1286169998_map_japan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59"/>
            <a:ext cx="3749070" cy="4176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879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6400800" cy="756667"/>
          </a:xfrm>
        </p:spPr>
        <p:txBody>
          <a:bodyPr>
            <a:normAutofit fontScale="90000"/>
          </a:bodyPr>
          <a:lstStyle/>
          <a:p>
            <a:r>
              <a:rPr lang="uk-UA" sz="53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Історія</a:t>
            </a:r>
            <a:r>
              <a:rPr lang="uk-UA" b="0" dirty="0">
                <a:effectLst/>
              </a:rPr>
              <a:t/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5776" y="1700808"/>
            <a:ext cx="6400800" cy="4032448"/>
          </a:xfrm>
        </p:spPr>
        <p:txBody>
          <a:bodyPr>
            <a:normAutofit/>
          </a:bodyPr>
          <a:lstStyle/>
          <a:p>
            <a:r>
              <a:rPr lang="uk-UA" sz="1800" dirty="0"/>
              <a:t>Перші люди заселили територію сучасної Японії в пізньому </a:t>
            </a:r>
            <a:r>
              <a:rPr lang="uk-UA" sz="1800" dirty="0">
                <a:hlinkClick r:id="rId2" tooltip="Палеоліт"/>
              </a:rPr>
              <a:t>палеоліті</a:t>
            </a:r>
            <a:r>
              <a:rPr lang="uk-UA" sz="1800" dirty="0"/>
              <a:t>. 13 тисяч років тому на Японських островах </a:t>
            </a:r>
            <a:r>
              <a:rPr lang="uk-UA" sz="1800" dirty="0" err="1"/>
              <a:t>виникла </a:t>
            </a:r>
            <a:r>
              <a:rPr lang="uk-UA" sz="1800" dirty="0" err="1">
                <a:hlinkClick r:id="rId3" tooltip="Неоліт"/>
              </a:rPr>
              <a:t>неолітична</a:t>
            </a:r>
            <a:r>
              <a:rPr lang="uk-UA" sz="1800" dirty="0" err="1"/>
              <a:t> </a:t>
            </a:r>
            <a:r>
              <a:rPr lang="uk-UA" sz="1800" dirty="0">
                <a:hlinkClick r:id="rId4" tooltip="Культура Джьомон"/>
              </a:rPr>
              <a:t>культура </a:t>
            </a:r>
            <a:r>
              <a:rPr lang="uk-UA" sz="1800" dirty="0" err="1">
                <a:hlinkClick r:id="rId4" tooltip="Культура Джьомон"/>
              </a:rPr>
              <a:t>Джьомон</a:t>
            </a:r>
            <a:r>
              <a:rPr lang="uk-UA" sz="1800" dirty="0"/>
              <a:t>, носії якої </a:t>
            </a:r>
            <a:r>
              <a:rPr lang="uk-UA" sz="1800" dirty="0" err="1"/>
              <a:t>були </a:t>
            </a:r>
            <a:r>
              <a:rPr lang="uk-UA" sz="1800" dirty="0" err="1">
                <a:hlinkClick r:id="rId5" tooltip="Мисливці і збирачі"/>
              </a:rPr>
              <a:t>мисливцями-збирач</a:t>
            </a:r>
            <a:r>
              <a:rPr lang="uk-UA" sz="1800" dirty="0">
                <a:hlinkClick r:id="rId5" tooltip="Мисливці і збирачі"/>
              </a:rPr>
              <a:t>ами</a:t>
            </a:r>
            <a:r>
              <a:rPr lang="uk-UA" sz="1800" dirty="0"/>
              <a:t> і творцями «пламенистої» декоративної </a:t>
            </a:r>
            <a:r>
              <a:rPr lang="uk-UA" sz="1800" dirty="0">
                <a:hlinkClick r:id="rId6" tooltip="Кераміка"/>
              </a:rPr>
              <a:t>кераміки</a:t>
            </a:r>
            <a:r>
              <a:rPr lang="uk-UA" sz="1800" dirty="0" smtClean="0"/>
              <a:t>.</a:t>
            </a:r>
          </a:p>
          <a:p>
            <a:r>
              <a:rPr lang="uk-UA" sz="1800" dirty="0"/>
              <a:t>З настанням </a:t>
            </a:r>
            <a:r>
              <a:rPr lang="uk-UA" sz="1800" dirty="0">
                <a:hlinkClick r:id="rId7" tooltip="Період Яйой"/>
              </a:rPr>
              <a:t>доби </a:t>
            </a:r>
            <a:r>
              <a:rPr lang="uk-UA" sz="1800" dirty="0" err="1">
                <a:hlinkClick r:id="rId7" tooltip="Період Яйой"/>
              </a:rPr>
              <a:t>Яйой</a:t>
            </a:r>
            <a:r>
              <a:rPr lang="uk-UA" sz="1800" dirty="0"/>
              <a:t> (</a:t>
            </a:r>
            <a:r>
              <a:rPr lang="uk-UA" sz="1800" dirty="0">
                <a:hlinkClick r:id="rId8" tooltip="900 до Р.Х."/>
              </a:rPr>
              <a:t>900 до Р.Х.</a:t>
            </a:r>
            <a:r>
              <a:rPr lang="uk-UA" sz="1800" dirty="0"/>
              <a:t> — </a:t>
            </a:r>
            <a:r>
              <a:rPr lang="uk-UA" sz="1800" dirty="0">
                <a:hlinkClick r:id="rId9" tooltip="300"/>
              </a:rPr>
              <a:t>300</a:t>
            </a:r>
            <a:r>
              <a:rPr lang="uk-UA" sz="1800" dirty="0"/>
              <a:t>) в Японії поширилися </a:t>
            </a:r>
            <a:r>
              <a:rPr lang="uk-UA" sz="1800" dirty="0" err="1"/>
              <a:t>поливне </a:t>
            </a:r>
            <a:r>
              <a:rPr lang="uk-UA" sz="1800" dirty="0" err="1">
                <a:hlinkClick r:id="rId10" tooltip="Рисівництво"/>
              </a:rPr>
              <a:t>рисів</a:t>
            </a:r>
            <a:r>
              <a:rPr lang="uk-UA" sz="1800" dirty="0">
                <a:hlinkClick r:id="rId10" tooltip="Рисівництво"/>
              </a:rPr>
              <a:t>ництво</a:t>
            </a:r>
            <a:r>
              <a:rPr lang="uk-UA" sz="1800" dirty="0"/>
              <a:t> і техніка обробки металів, які принесли з собою переселенці з </a:t>
            </a:r>
            <a:r>
              <a:rPr lang="uk-UA" sz="1800" dirty="0">
                <a:hlinkClick r:id="rId11" tooltip="Манчжурія"/>
              </a:rPr>
              <a:t>Маньчжурії</a:t>
            </a:r>
            <a:r>
              <a:rPr lang="uk-UA" sz="1800" dirty="0"/>
              <a:t> та </a:t>
            </a:r>
            <a:r>
              <a:rPr lang="uk-UA" sz="1800" dirty="0">
                <a:hlinkClick r:id="rId12" tooltip="Корейський півострів"/>
              </a:rPr>
              <a:t>Кореї</a:t>
            </a:r>
            <a:r>
              <a:rPr lang="uk-UA" sz="1800" dirty="0"/>
              <a:t>. У</a:t>
            </a:r>
            <a:r>
              <a:rPr lang="uk-UA" sz="1800" dirty="0">
                <a:hlinkClick r:id="rId13" tooltip="3 століття"/>
              </a:rPr>
              <a:t>3 столітті</a:t>
            </a:r>
            <a:r>
              <a:rPr lang="uk-UA" sz="1800" dirty="0"/>
              <a:t> нашої ери в китайських </a:t>
            </a:r>
            <a:r>
              <a:rPr lang="uk-UA" sz="1800" dirty="0" err="1"/>
              <a:t>хроніках</a:t>
            </a:r>
            <a:r>
              <a:rPr lang="uk-UA" sz="1800" dirty="0"/>
              <a:t> «Пізня </a:t>
            </a:r>
            <a:r>
              <a:rPr lang="uk-UA" sz="1800" dirty="0" err="1"/>
              <a:t>хроніка</a:t>
            </a:r>
            <a:r>
              <a:rPr lang="uk-UA" sz="1800" dirty="0"/>
              <a:t> </a:t>
            </a:r>
            <a:r>
              <a:rPr lang="uk-UA" sz="1800" dirty="0" err="1"/>
              <a:t>Хань</a:t>
            </a:r>
            <a:r>
              <a:rPr lang="uk-UA" sz="1800" dirty="0"/>
              <a:t>» та «Записи </a:t>
            </a:r>
            <a:r>
              <a:rPr lang="uk-UA" sz="1800" dirty="0" err="1"/>
              <a:t>Вей</a:t>
            </a:r>
            <a:r>
              <a:rPr lang="uk-UA" sz="1800" dirty="0"/>
              <a:t>» з'являються </a:t>
            </a:r>
            <a:r>
              <a:rPr lang="uk-UA" sz="1800" dirty="0">
                <a:hlinkClick r:id="rId14" tooltip="Переказ про людей ва Записів Вей"/>
              </a:rPr>
              <a:t>перші </a:t>
            </a:r>
            <a:r>
              <a:rPr lang="uk-UA" sz="1800" dirty="0" err="1">
                <a:hlinkClick r:id="rId14" tooltip="Переказ про людей ва Записів Вей"/>
              </a:rPr>
              <a:t>згадки</a:t>
            </a:r>
            <a:r>
              <a:rPr lang="uk-UA" sz="1800" dirty="0" err="1"/>
              <a:t>про</a:t>
            </a:r>
            <a:r>
              <a:rPr lang="uk-UA" sz="1800" dirty="0"/>
              <a:t> державні утворення </a:t>
            </a:r>
            <a:r>
              <a:rPr lang="uk-UA" sz="1800" dirty="0">
                <a:hlinkClick r:id="rId15" tooltip="Ва (народ)"/>
              </a:rPr>
              <a:t>стародавніх японців</a:t>
            </a:r>
            <a:r>
              <a:rPr lang="uk-UA" sz="1800" dirty="0"/>
              <a:t> на Японському архіпелазі. Серед цих держав найбільшою була </a:t>
            </a:r>
            <a:r>
              <a:rPr lang="uk-UA" sz="1800" dirty="0">
                <a:hlinkClick r:id="rId16" tooltip="Країна Яматай"/>
              </a:rPr>
              <a:t>країна </a:t>
            </a:r>
            <a:r>
              <a:rPr lang="uk-UA" sz="1800" dirty="0" err="1">
                <a:hlinkClick r:id="rId16" tooltip="Країна Яматай"/>
              </a:rPr>
              <a:t>Яматай</a:t>
            </a:r>
            <a:r>
              <a:rPr lang="uk-UA" sz="1800" dirty="0"/>
              <a:t>, на чолі </a:t>
            </a:r>
            <a:r>
              <a:rPr lang="uk-UA" sz="1800" dirty="0" err="1"/>
              <a:t>з </a:t>
            </a:r>
            <a:r>
              <a:rPr lang="uk-UA" sz="1800" dirty="0" err="1">
                <a:hlinkClick r:id="rId17" tooltip="Шаман"/>
              </a:rPr>
              <a:t>шаманкою</a:t>
            </a:r>
            <a:r>
              <a:rPr lang="uk-UA" sz="1800" dirty="0" err="1"/>
              <a:t> </a:t>
            </a:r>
            <a:r>
              <a:rPr lang="uk-UA" sz="1800" dirty="0" err="1">
                <a:hlinkClick r:id="rId18" tooltip="Хіміко"/>
              </a:rPr>
              <a:t>Хімі</a:t>
            </a:r>
            <a:r>
              <a:rPr lang="uk-UA" sz="1800" dirty="0">
                <a:hlinkClick r:id="rId18" tooltip="Хіміко"/>
              </a:rPr>
              <a:t>ко</a:t>
            </a:r>
            <a:r>
              <a:rPr lang="uk-UA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248726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620688"/>
            <a:ext cx="6400800" cy="972691"/>
          </a:xfrm>
        </p:spPr>
        <p:txBody>
          <a:bodyPr>
            <a:noAutofit/>
          </a:bodyPr>
          <a:lstStyle/>
          <a:p>
            <a: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Середньовіччя</a:t>
            </a:r>
            <a:br>
              <a:rPr lang="uk-UA" sz="48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uk-UA" sz="48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3808" y="1700808"/>
            <a:ext cx="5760640" cy="3456384"/>
          </a:xfrm>
        </p:spPr>
        <p:txBody>
          <a:bodyPr>
            <a:normAutofit/>
          </a:bodyPr>
          <a:lstStyle/>
          <a:p>
            <a:r>
              <a:rPr lang="ru-RU" sz="1800" dirty="0" err="1"/>
              <a:t>Поява</a:t>
            </a:r>
            <a:r>
              <a:rPr lang="ru-RU" sz="1800" dirty="0"/>
              <a:t> </a:t>
            </a:r>
            <a:r>
              <a:rPr lang="ru-RU" sz="1800" dirty="0" err="1">
                <a:hlinkClick r:id="rId2" tooltip="Самурай"/>
              </a:rPr>
              <a:t>самураїв</a:t>
            </a:r>
            <a:r>
              <a:rPr lang="ru-RU" sz="1800" dirty="0"/>
              <a:t> </a:t>
            </a:r>
            <a:r>
              <a:rPr lang="ru-RU" sz="1800" dirty="0" err="1"/>
              <a:t>поклала</a:t>
            </a:r>
            <a:r>
              <a:rPr lang="ru-RU" sz="1800" dirty="0"/>
              <a:t> початок </a:t>
            </a:r>
            <a:r>
              <a:rPr lang="ru-RU" sz="1800" dirty="0" err="1"/>
              <a:t>боротьбі</a:t>
            </a:r>
            <a:r>
              <a:rPr lang="ru-RU" sz="1800" dirty="0"/>
              <a:t> за </a:t>
            </a:r>
            <a:r>
              <a:rPr lang="ru-RU" sz="1800" dirty="0" err="1"/>
              <a:t>перерозподіл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, яка </a:t>
            </a:r>
            <a:r>
              <a:rPr lang="ru-RU" sz="1800" dirty="0" err="1"/>
              <a:t>здавна</a:t>
            </a:r>
            <a:r>
              <a:rPr lang="ru-RU" sz="1800" dirty="0"/>
              <a:t> належала аристократам. Першими </a:t>
            </a:r>
            <a:r>
              <a:rPr lang="ru-RU" sz="1800" dirty="0" err="1"/>
              <a:t>самураїськими</a:t>
            </a:r>
            <a:r>
              <a:rPr lang="ru-RU" sz="1800" dirty="0"/>
              <a:t> диктаторами стали </a:t>
            </a:r>
            <a:r>
              <a:rPr lang="ru-RU" sz="1800" dirty="0" err="1"/>
              <a:t>представники</a:t>
            </a:r>
            <a:r>
              <a:rPr lang="ru-RU" sz="1800" dirty="0"/>
              <a:t> </a:t>
            </a:r>
            <a:r>
              <a:rPr lang="ru-RU" sz="1800" dirty="0">
                <a:hlinkClick r:id="rId3" tooltip="Рід Тайра"/>
              </a:rPr>
              <a:t>роду </a:t>
            </a:r>
            <a:r>
              <a:rPr lang="ru-RU" sz="1800" dirty="0" err="1">
                <a:hlinkClick r:id="rId3" tooltip="Рід Тайра"/>
              </a:rPr>
              <a:t>Тайра</a:t>
            </a:r>
            <a:r>
              <a:rPr lang="ru-RU" sz="1800" dirty="0"/>
              <a:t>, </a:t>
            </a:r>
            <a:r>
              <a:rPr lang="ru-RU" sz="1800" dirty="0" err="1"/>
              <a:t>який</a:t>
            </a:r>
            <a:r>
              <a:rPr lang="ru-RU" sz="1800" dirty="0"/>
              <a:t> </a:t>
            </a:r>
            <a:r>
              <a:rPr lang="ru-RU" sz="1800" dirty="0">
                <a:hlinkClick r:id="rId4" tooltip="1185"/>
              </a:rPr>
              <a:t>1185</a:t>
            </a:r>
            <a:r>
              <a:rPr lang="ru-RU" sz="1800" dirty="0"/>
              <a:t> року </a:t>
            </a:r>
            <a:r>
              <a:rPr lang="ru-RU" sz="1800" dirty="0" err="1"/>
              <a:t>було</a:t>
            </a:r>
            <a:r>
              <a:rPr lang="ru-RU" sz="1800" dirty="0"/>
              <a:t> повалено </a:t>
            </a:r>
            <a:r>
              <a:rPr lang="ru-RU" sz="1800" dirty="0" err="1"/>
              <a:t>зусиллями</a:t>
            </a:r>
            <a:r>
              <a:rPr lang="ru-RU" sz="1800" dirty="0"/>
              <a:t> </a:t>
            </a:r>
            <a:r>
              <a:rPr lang="ru-RU" sz="1800" dirty="0" err="1">
                <a:hlinkClick r:id="rId5" tooltip="Рід Мінамото"/>
              </a:rPr>
              <a:t>родини</a:t>
            </a:r>
            <a:r>
              <a:rPr lang="ru-RU" sz="1800" dirty="0">
                <a:hlinkClick r:id="rId5" tooltip="Рід Мінамото"/>
              </a:rPr>
              <a:t> </a:t>
            </a:r>
            <a:r>
              <a:rPr lang="ru-RU" sz="1800" dirty="0" err="1">
                <a:hlinkClick r:id="rId5" tooltip="Рід Мінамото"/>
              </a:rPr>
              <a:t>Мінамото</a:t>
            </a:r>
            <a:r>
              <a:rPr lang="ru-RU" sz="1800" dirty="0"/>
              <a:t>. </a:t>
            </a:r>
            <a:r>
              <a:rPr lang="ru-RU" sz="1800" dirty="0" err="1"/>
              <a:t>Останні</a:t>
            </a:r>
            <a:r>
              <a:rPr lang="ru-RU" sz="1800" dirty="0"/>
              <a:t>, на </a:t>
            </a:r>
            <a:r>
              <a:rPr lang="ru-RU" sz="1800" dirty="0" err="1"/>
              <a:t>чолі</a:t>
            </a:r>
            <a:r>
              <a:rPr lang="ru-RU" sz="1800" dirty="0"/>
              <a:t> з </a:t>
            </a:r>
            <a:r>
              <a:rPr lang="ru-RU" sz="1800" dirty="0" err="1">
                <a:hlinkClick r:id="rId6" tooltip="Мінамото но Йорітомо"/>
              </a:rPr>
              <a:t>Мінамото</a:t>
            </a:r>
            <a:r>
              <a:rPr lang="ru-RU" sz="1800" dirty="0">
                <a:hlinkClick r:id="rId6" tooltip="Мінамото но Йорітомо"/>
              </a:rPr>
              <a:t> но </a:t>
            </a:r>
            <a:r>
              <a:rPr lang="ru-RU" sz="1800" dirty="0" err="1">
                <a:hlinkClick r:id="rId6" tooltip="Мінамото но Йорітомо"/>
              </a:rPr>
              <a:t>Йорітомо</a:t>
            </a:r>
            <a:r>
              <a:rPr lang="ru-RU" sz="1800" dirty="0"/>
              <a:t> </a:t>
            </a:r>
            <a:r>
              <a:rPr lang="ru-RU" sz="1800" dirty="0" err="1"/>
              <a:t>заснували</a:t>
            </a:r>
            <a:r>
              <a:rPr lang="ru-RU" sz="1800" dirty="0"/>
              <a:t> перший </a:t>
            </a:r>
            <a:r>
              <a:rPr lang="ru-RU" sz="1800" dirty="0" err="1"/>
              <a:t>самурайський</a:t>
            </a:r>
            <a:r>
              <a:rPr lang="ru-RU" sz="1800" dirty="0"/>
              <a:t> уряд — </a:t>
            </a:r>
            <a:r>
              <a:rPr lang="ru-RU" sz="1800" dirty="0" err="1">
                <a:hlinkClick r:id="rId7" tooltip="Сьоґунат Камакура"/>
              </a:rPr>
              <a:t>сьоґунат</a:t>
            </a:r>
            <a:r>
              <a:rPr lang="ru-RU" sz="1800" dirty="0">
                <a:hlinkClick r:id="rId7" tooltip="Сьоґунат Камакура"/>
              </a:rPr>
              <a:t> у </a:t>
            </a:r>
            <a:r>
              <a:rPr lang="ru-RU" sz="1800" dirty="0" err="1">
                <a:hlinkClick r:id="rId7" tooltip="Сьоґунат Камакура"/>
              </a:rPr>
              <a:t>місті</a:t>
            </a:r>
            <a:r>
              <a:rPr lang="ru-RU" sz="1800" dirty="0">
                <a:hlinkClick r:id="rId7" tooltip="Сьоґунат Камакура"/>
              </a:rPr>
              <a:t> </a:t>
            </a:r>
            <a:r>
              <a:rPr lang="ru-RU" sz="1800" dirty="0" err="1">
                <a:hlinkClick r:id="rId7" tooltip="Сьоґунат Камакура"/>
              </a:rPr>
              <a:t>Камакура</a:t>
            </a:r>
            <a:r>
              <a:rPr lang="ru-RU" sz="1800" dirty="0"/>
              <a:t>. </a:t>
            </a:r>
            <a:r>
              <a:rPr lang="ru-RU" sz="1800" dirty="0" err="1"/>
              <a:t>Цей</a:t>
            </a:r>
            <a:r>
              <a:rPr lang="ru-RU" sz="1800" dirty="0"/>
              <a:t> уряд </a:t>
            </a:r>
            <a:r>
              <a:rPr lang="ru-RU" sz="1800" dirty="0" err="1"/>
              <a:t>спромігся</a:t>
            </a:r>
            <a:r>
              <a:rPr lang="ru-RU" sz="1800" dirty="0"/>
              <a:t> </a:t>
            </a:r>
            <a:r>
              <a:rPr lang="ru-RU" sz="1800" dirty="0" err="1"/>
              <a:t>відбити</a:t>
            </a:r>
            <a:r>
              <a:rPr lang="ru-RU" sz="1800" dirty="0"/>
              <a:t> </a:t>
            </a:r>
            <a:r>
              <a:rPr lang="ru-RU" sz="1800" dirty="0" err="1">
                <a:hlinkClick r:id="rId8" tooltip="Монгольські вторгнення в Японію"/>
              </a:rPr>
              <a:t>монгольські</a:t>
            </a:r>
            <a:r>
              <a:rPr lang="ru-RU" sz="1800" dirty="0">
                <a:hlinkClick r:id="rId8" tooltip="Монгольські вторгнення в Японію"/>
              </a:rPr>
              <a:t> навали</a:t>
            </a:r>
            <a:r>
              <a:rPr lang="ru-RU" sz="1800" dirty="0"/>
              <a:t> </a:t>
            </a:r>
            <a:r>
              <a:rPr lang="ru-RU" sz="1800" dirty="0">
                <a:hlinkClick r:id="rId9" tooltip="1274"/>
              </a:rPr>
              <a:t>1274</a:t>
            </a:r>
            <a:r>
              <a:rPr lang="ru-RU" sz="1800" dirty="0"/>
              <a:t> і </a:t>
            </a:r>
            <a:r>
              <a:rPr lang="ru-RU" sz="1800" dirty="0">
                <a:hlinkClick r:id="rId10" tooltip="1281"/>
              </a:rPr>
              <a:t>1281</a:t>
            </a:r>
            <a:r>
              <a:rPr lang="ru-RU" sz="1800" dirty="0"/>
              <a:t> </a:t>
            </a:r>
            <a:r>
              <a:rPr lang="ru-RU" sz="1800" dirty="0" err="1"/>
              <a:t>років</a:t>
            </a:r>
            <a:r>
              <a:rPr lang="ru-RU" sz="1800" dirty="0"/>
              <a:t>, але </a:t>
            </a:r>
            <a:r>
              <a:rPr lang="ru-RU" sz="1800" dirty="0" err="1"/>
              <a:t>занепав</a:t>
            </a:r>
            <a:r>
              <a:rPr lang="ru-RU" sz="1800" dirty="0"/>
              <a:t> через </a:t>
            </a:r>
            <a:r>
              <a:rPr lang="ru-RU" sz="1800" dirty="0" err="1"/>
              <a:t>невдалу</a:t>
            </a:r>
            <a:r>
              <a:rPr lang="ru-RU" sz="1800" dirty="0"/>
              <a:t> </a:t>
            </a:r>
            <a:r>
              <a:rPr lang="ru-RU" sz="1800" dirty="0" err="1"/>
              <a:t>внутрішню</a:t>
            </a:r>
            <a:r>
              <a:rPr lang="ru-RU" sz="1800" dirty="0"/>
              <a:t> </a:t>
            </a:r>
            <a:r>
              <a:rPr lang="ru-RU" sz="1800" dirty="0" err="1"/>
              <a:t>політику</a:t>
            </a:r>
            <a:r>
              <a:rPr lang="ru-RU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904886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3968" y="836712"/>
            <a:ext cx="4392488" cy="5040560"/>
          </a:xfrm>
        </p:spPr>
        <p:txBody>
          <a:bodyPr>
            <a:noAutofit/>
          </a:bodyPr>
          <a:lstStyle/>
          <a:p>
            <a:r>
              <a:rPr lang="uk-UA" dirty="0"/>
              <a:t>Другим самурайським урядом </a:t>
            </a:r>
            <a:r>
              <a:rPr lang="uk-UA" dirty="0" err="1"/>
              <a:t>був </a:t>
            </a:r>
            <a:r>
              <a:rPr lang="uk-UA" dirty="0" err="1">
                <a:hlinkClick r:id="rId2" tooltip="Сьоґунат Муроматі"/>
              </a:rPr>
              <a:t>сьоґ</a:t>
            </a:r>
            <a:r>
              <a:rPr lang="uk-UA" dirty="0">
                <a:hlinkClick r:id="rId2" tooltip="Сьоґунат Муроматі"/>
              </a:rPr>
              <a:t>унат Муроматі</a:t>
            </a:r>
            <a:r>
              <a:rPr lang="uk-UA" dirty="0"/>
              <a:t>, заснований </a:t>
            </a:r>
            <a:r>
              <a:rPr lang="uk-UA" dirty="0">
                <a:hlinkClick r:id="rId3" tooltip="1338"/>
              </a:rPr>
              <a:t>1338</a:t>
            </a:r>
            <a:r>
              <a:rPr lang="uk-UA" dirty="0"/>
              <a:t> року </a:t>
            </a:r>
            <a:r>
              <a:rPr lang="uk-UA" dirty="0">
                <a:hlinkClick r:id="rId4" tooltip="Асікаґа Такаудзі"/>
              </a:rPr>
              <a:t>Асікаґою Такаудзі</a:t>
            </a:r>
            <a:r>
              <a:rPr lang="uk-UA" dirty="0"/>
              <a:t>. Його нащадкам не вдалося створити ефективний централізований апарат, що стало причиною поступового розпаду Японії на регіональні </a:t>
            </a:r>
            <a:r>
              <a:rPr lang="uk-UA" dirty="0" err="1"/>
              <a:t>протодержавні</a:t>
            </a:r>
            <a:r>
              <a:rPr lang="uk-UA" dirty="0"/>
              <a:t> утворення </a:t>
            </a:r>
            <a:r>
              <a:rPr lang="uk-UA" dirty="0">
                <a:hlinkClick r:id="rId5" tooltip="Даймьо"/>
              </a:rPr>
              <a:t>провінційних володарів</a:t>
            </a:r>
            <a:r>
              <a:rPr lang="uk-UA" dirty="0"/>
              <a:t>. </a:t>
            </a:r>
            <a:r>
              <a:rPr lang="uk-UA" dirty="0">
                <a:hlinkClick r:id="rId6" tooltip="Війна років Онін"/>
              </a:rPr>
              <a:t>Війна </a:t>
            </a:r>
            <a:r>
              <a:rPr lang="uk-UA" dirty="0" err="1">
                <a:hlinkClick r:id="rId6" tooltip="Війна років Онін"/>
              </a:rPr>
              <a:t>Онін</a:t>
            </a:r>
            <a:r>
              <a:rPr lang="uk-UA" dirty="0"/>
              <a:t> (</a:t>
            </a:r>
            <a:r>
              <a:rPr lang="uk-UA" dirty="0">
                <a:hlinkClick r:id="rId7" tooltip="1467"/>
              </a:rPr>
              <a:t>1467</a:t>
            </a:r>
            <a:r>
              <a:rPr lang="uk-UA" dirty="0"/>
              <a:t>—</a:t>
            </a:r>
            <a:r>
              <a:rPr lang="uk-UA" dirty="0">
                <a:hlinkClick r:id="rId8" tooltip="1477"/>
              </a:rPr>
              <a:t>1477</a:t>
            </a:r>
            <a:r>
              <a:rPr lang="uk-UA" dirty="0"/>
              <a:t>) прискорила децентралізацію країни. Доба самурайських міжусобиць отримала назву </a:t>
            </a:r>
            <a:r>
              <a:rPr lang="uk-UA" dirty="0">
                <a:hlinkClick r:id="rId9" tooltip="Період Сенґоку"/>
              </a:rPr>
              <a:t>період «воюючих країн»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pic>
        <p:nvPicPr>
          <p:cNvPr id="4" name="Picture 2" descr="http://upload.wikimedia.org/wikipedia/uk/thumb/d/d4/Honda_tadatomo1.png/250px-Honda_tadatomo1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312368" cy="33786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519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4738464"/>
          </a:xfrm>
        </p:spPr>
        <p:txBody>
          <a:bodyPr>
            <a:normAutofit/>
          </a:bodyPr>
          <a:lstStyle/>
          <a:p>
            <a:r>
              <a:rPr lang="uk-UA" sz="1800" dirty="0"/>
              <a:t>Із заснуванням  нового  </a:t>
            </a:r>
            <a:r>
              <a:rPr lang="uk-UA" sz="1800" dirty="0" err="1">
                <a:hlinkClick r:id="rId2" tooltip="Сьоґунат Едо"/>
              </a:rPr>
              <a:t>сьоґунату</a:t>
            </a:r>
            <a:r>
              <a:rPr lang="uk-UA" sz="1800" dirty="0"/>
              <a:t>  розпочався </a:t>
            </a:r>
            <a:r>
              <a:rPr lang="uk-UA" sz="1800" dirty="0">
                <a:hlinkClick r:id="rId3" tooltip="Період Едо"/>
              </a:rPr>
              <a:t>період </a:t>
            </a:r>
            <a:r>
              <a:rPr lang="uk-UA" sz="1800" dirty="0" err="1">
                <a:hlinkClick r:id="rId3" tooltip="Період Едо"/>
              </a:rPr>
              <a:t>Едо</a:t>
            </a:r>
            <a:r>
              <a:rPr lang="uk-UA" sz="1800" dirty="0"/>
              <a:t>. Центральна влада країни, вбачаючи небезпеку у християнстві розірвала усі зв'язки із Західним світом і здійснювала політик у  </a:t>
            </a:r>
            <a:r>
              <a:rPr lang="uk-UA" sz="1800" i="1" dirty="0" err="1"/>
              <a:t>сакоку</a:t>
            </a:r>
            <a:r>
              <a:rPr lang="uk-UA" sz="1800" i="1" dirty="0"/>
              <a:t> </a:t>
            </a:r>
            <a:r>
              <a:rPr lang="uk-UA" sz="1800" dirty="0"/>
              <a:t> (ізоляції країни від Європи). Винятком були </a:t>
            </a:r>
            <a:r>
              <a:rPr lang="uk-UA" sz="1800" dirty="0">
                <a:hlinkClick r:id="rId4" tooltip="Нідерланди"/>
              </a:rPr>
              <a:t>Нідерланди</a:t>
            </a:r>
            <a:r>
              <a:rPr lang="uk-UA" sz="1800" dirty="0"/>
              <a:t>, які отримали дозвіл на торгівлю у порту  </a:t>
            </a:r>
            <a:r>
              <a:rPr lang="uk-UA" sz="1800" dirty="0" err="1"/>
              <a:t>Дедзіма</a:t>
            </a:r>
            <a:r>
              <a:rPr lang="uk-UA" sz="1800" dirty="0"/>
              <a:t>  у місті </a:t>
            </a:r>
            <a:r>
              <a:rPr lang="uk-UA" sz="1800" dirty="0">
                <a:hlinkClick r:id="rId5" tooltip="Нагасакі"/>
              </a:rPr>
              <a:t>Нагасакі</a:t>
            </a:r>
            <a:r>
              <a:rPr lang="uk-UA" sz="1800" dirty="0"/>
              <a:t>.</a:t>
            </a:r>
          </a:p>
          <a:p>
            <a:r>
              <a:rPr lang="uk-UA" sz="1800" dirty="0"/>
              <a:t>Ця доба ознаменувалася відсутністю внутрішніх воєн, стрімким розвитком економіки та «</a:t>
            </a:r>
            <a:r>
              <a:rPr lang="uk-UA" sz="1800" dirty="0" err="1"/>
              <a:t>японізацією</a:t>
            </a:r>
            <a:r>
              <a:rPr lang="uk-UA" sz="1800" dirty="0"/>
              <a:t>» іноземних запозичень. Були записані самурайські кодекси честі  </a:t>
            </a:r>
            <a:r>
              <a:rPr lang="uk-UA" sz="1800" dirty="0">
                <a:hlinkClick r:id="rId6" tooltip="Бусідо"/>
              </a:rPr>
              <a:t>бусідо</a:t>
            </a:r>
            <a:r>
              <a:rPr lang="uk-UA" sz="1800" dirty="0"/>
              <a:t> та закладено основи японської національної філософії та </a:t>
            </a:r>
            <a:r>
              <a:rPr lang="uk-UA" sz="1800" dirty="0" err="1"/>
              <a:t>науки </a:t>
            </a:r>
            <a:r>
              <a:rPr lang="uk-UA" sz="1800" dirty="0" err="1">
                <a:hlinkClick r:id="rId7" tooltip="Кокугаку"/>
              </a:rPr>
              <a:t>ко</a:t>
            </a:r>
            <a:r>
              <a:rPr lang="uk-UA" sz="1800" dirty="0">
                <a:hlinkClick r:id="rId7" tooltip="Кокугаку"/>
              </a:rPr>
              <a:t>кугаку</a:t>
            </a:r>
            <a:r>
              <a:rPr lang="uk-UA" sz="1800" dirty="0"/>
              <a:t>. Поширення писемності, спільні культурні риси, відносна централізація влади та тривалий мир у країні сформували основи сучасної політичної </a:t>
            </a:r>
            <a:r>
              <a:rPr lang="uk-UA" sz="1800" dirty="0">
                <a:hlinkClick r:id="rId8" tooltip="Японці"/>
              </a:rPr>
              <a:t>японської нації</a:t>
            </a:r>
            <a:r>
              <a:rPr lang="uk-UA" sz="1800" dirty="0"/>
              <a:t>.</a:t>
            </a: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564299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183</TotalTime>
  <Words>91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Япо́нія</vt:lpstr>
      <vt:lpstr>Загальні відомості </vt:lpstr>
      <vt:lpstr>Географія </vt:lpstr>
      <vt:lpstr>Клімат </vt:lpstr>
      <vt:lpstr>Презентация PowerPoint</vt:lpstr>
      <vt:lpstr>Історія </vt:lpstr>
      <vt:lpstr>Середньовіччя </vt:lpstr>
      <vt:lpstr>Презентация PowerPoint</vt:lpstr>
      <vt:lpstr>Презентация PowerPoint</vt:lpstr>
      <vt:lpstr>Державний устрій </vt:lpstr>
      <vt:lpstr>Економіка </vt:lpstr>
      <vt:lpstr>Населення </vt:lpstr>
      <vt:lpstr>Релігія </vt:lpstr>
      <vt:lpstr>Мова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10</cp:revision>
  <dcterms:created xsi:type="dcterms:W3CDTF">2013-03-14T15:58:12Z</dcterms:created>
  <dcterms:modified xsi:type="dcterms:W3CDTF">2013-03-14T19:01:16Z</dcterms:modified>
</cp:coreProperties>
</file>