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103" d="100"/>
          <a:sy n="103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DCAA5D-186D-46B4-A441-21D225AD03DB}" type="datetimeFigureOut">
              <a:rPr lang="en-US" smtClean="0"/>
              <a:pPr/>
              <a:t>5/11/2014</a:t>
            </a:fld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08912" cy="3310607"/>
          </a:xfrm>
          <a:ln>
            <a:noFill/>
          </a:ln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GB" sz="7200" b="1" cap="all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British </a:t>
            </a:r>
            <a:r>
              <a:rPr lang="en-GB" sz="7200" b="1" cap="all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traditional food</a:t>
            </a:r>
            <a:endParaRPr lang="en-GB" sz="7200" b="1" cap="all" spc="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332656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Ploughman's </a:t>
            </a:r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Lunch</a:t>
            </a:r>
            <a:endParaRPr lang="en-GB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 descr="http://www.ilovemanx.org/UserFiles/Image/Recipes/PloughmansL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544060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Закачки\453e47acdd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20748">
            <a:off x="-320561" y="2748400"/>
            <a:ext cx="4464496" cy="2784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Trifle</a:t>
            </a:r>
            <a:endParaRPr lang="en-GB" sz="4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4" name="Picture 2" descr="http://upload.wikimedia.org/wikipedia/en/3/30/Trifle_lay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5832648" cy="437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ecipes4us.co.uk/images/Apple%20Crumble%20c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2847975" cy="24765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0" name="Picture 4" descr="http://meatandbakery.saraleefoodservice.com/Images/Products/Romance/09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56992"/>
            <a:ext cx="3156373" cy="2793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0" y="227687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Fruit crumbles and pies are very popular in Britain!</a:t>
            </a:r>
            <a:endParaRPr lang="en-GB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nglish-blogs.com/wp-content/uploads/2007/01/english-breakfast-blackpud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760640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40466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traditional English </a:t>
            </a:r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Breakfast</a:t>
            </a:r>
            <a:endParaRPr lang="en-GB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sausages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Beaked beans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2687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Fried egg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14847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Fried mushrooms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bacon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501317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 pudding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87624" y="2060848"/>
            <a:ext cx="144016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31640" y="3501008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76056" y="1556792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660232" y="2204864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452320" y="3645024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588224" y="5157192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mpledinnerrecipes.files.wordpress.com/2011/02/roast-di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827" y="1340768"/>
            <a:ext cx="507430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187624" y="620688"/>
            <a:ext cx="357304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Sunday </a:t>
            </a:r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roast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D:\Закачки\ovosch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2880320" cy="349936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orkshirepuddingrecipes.com/li/yorkshire-pudd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4680520" cy="335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Yorkshire Pudding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D:\Закачки\f0602979bb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2553">
            <a:off x="482365" y="2505142"/>
            <a:ext cx="3240360" cy="3262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oastpotato.files.wordpress.com/2010/01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559895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http://www.billputman.com/ToadFu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2319332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54868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 Toad in </a:t>
            </a:r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hole</a:t>
            </a:r>
            <a:endParaRPr lang="en-GB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yharlow.co.uk/fish-and-ch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6596806" cy="408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Fish and </a:t>
            </a:r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chips</a:t>
            </a:r>
            <a:endParaRPr lang="en-GB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foodnetwork.com/FOOD/2008/03/06/JH0205_Bubble-and-Squeak-with-Sausages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712635" cy="4284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bubble </a:t>
            </a:r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squeak</a:t>
            </a:r>
            <a:endParaRPr lang="en-GB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 dish of Lancashire Hotpot � Monkey Business Images | Dreamstime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4071966" cy="3045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4608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Lancashire </a:t>
            </a:r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hotpot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9460" name="Picture 4" descr="http://www.essentially-england.com/images/sandwich2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771900" cy="4800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436096" y="40466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S</a:t>
            </a:r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andwich</a:t>
            </a:r>
            <a:endParaRPr lang="en-GB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D:\Закачки\buter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9833">
            <a:off x="1319063" y="4597798"/>
            <a:ext cx="2736304" cy="17580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3240360" cy="615280"/>
          </a:xfrm>
        </p:spPr>
        <p:txBody>
          <a:bodyPr>
            <a:noAutofit/>
          </a:bodyPr>
          <a:lstStyle/>
          <a:p>
            <a:pPr algn="ctr"/>
            <a:r>
              <a:rPr lang="en-GB" sz="3200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Cottage </a:t>
            </a:r>
            <a:r>
              <a:rPr lang="en-GB" sz="3200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pie</a:t>
            </a:r>
            <a:endParaRPr lang="en-GB" sz="3200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http://gluttonyforbeginners.files.wordpress.com/2010/07/cottage-pie-0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98" b="1698"/>
          <a:stretch>
            <a:fillRect/>
          </a:stretch>
        </p:blipFill>
        <p:spPr bwMode="auto">
          <a:xfrm>
            <a:off x="1763688" y="1196752"/>
            <a:ext cx="6408712" cy="4243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258</TotalTime>
  <Words>58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British traditional food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The Cottage pie</vt:lpstr>
      <vt:lpstr>Слайд 10</vt:lpstr>
      <vt:lpstr>Слайд 11</vt:lpstr>
      <vt:lpstr>Слайд 12</vt:lpstr>
    </vt:vector>
  </TitlesOfParts>
  <Company>Hawes Side Primary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British food</dc:title>
  <dc:creator>jlivesey</dc:creator>
  <cp:lastModifiedBy>skv</cp:lastModifiedBy>
  <cp:revision>29</cp:revision>
  <dcterms:created xsi:type="dcterms:W3CDTF">2012-02-10T11:20:10Z</dcterms:created>
  <dcterms:modified xsi:type="dcterms:W3CDTF">2014-05-11T18:15:15Z</dcterms:modified>
</cp:coreProperties>
</file>