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CCA"/>
    <a:srgbClr val="534115"/>
    <a:srgbClr val="D1AA47"/>
    <a:srgbClr val="9D7B27"/>
    <a:srgbClr val="D4AE50"/>
    <a:srgbClr val="CCA032"/>
    <a:srgbClr val="E4CC90"/>
    <a:srgbClr val="3A2D0E"/>
    <a:srgbClr val="F49920"/>
    <a:srgbClr val="548C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  <p:sndAc>
      <p:endSnd/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Izuk\&#1056;&#1072;&#1073;&#1086;&#1095;&#1080;&#1081;%20&#1089;&#1090;&#1086;&#1083;\&#1053;&#1086;&#1074;&#1072;&#1103;%20&#1087;&#1072;&#1087;&#1082;&#1072;\muzyka-dlya-prezentacii-balticartscom-aquarium(muzofon.com)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Izuk\Рабочий стол\Praga-nochy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04" y="0"/>
            <a:ext cx="6572296" cy="147161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9600" b="0" spc="-300" dirty="0" smtClean="0">
                <a:solidFill>
                  <a:srgbClr val="9B61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Прага</a:t>
            </a:r>
            <a:endParaRPr lang="ru-RU" sz="9600" b="0" spc="-300" dirty="0">
              <a:solidFill>
                <a:srgbClr val="9B61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42974" y="5929330"/>
            <a:ext cx="485756" cy="24781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5123" name="Picture 3" descr="C:\Documents and Settings\Izuk\Рабочий стол\Новая папка\10499695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786182" y="3068238"/>
            <a:ext cx="71438" cy="67866"/>
          </a:xfrm>
          <a:prstGeom prst="rect">
            <a:avLst/>
          </a:prstGeom>
          <a:noFill/>
        </p:spPr>
      </p:pic>
      <p:pic>
        <p:nvPicPr>
          <p:cNvPr id="12" name="Picture 3" descr="C:\Documents and Settings\Izuk\Рабочий стол\Новая папка\10499695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7429520" y="2928934"/>
            <a:ext cx="142876" cy="135732"/>
          </a:xfrm>
          <a:prstGeom prst="rect">
            <a:avLst/>
          </a:prstGeom>
          <a:noFill/>
        </p:spPr>
      </p:pic>
      <p:pic>
        <p:nvPicPr>
          <p:cNvPr id="15" name="Picture 3" descr="C:\Documents and Settings\Izuk\Рабочий стол\Новая папка\10499695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500562" y="2996800"/>
            <a:ext cx="71438" cy="67866"/>
          </a:xfrm>
          <a:prstGeom prst="rect">
            <a:avLst/>
          </a:prstGeom>
          <a:noFill/>
        </p:spPr>
      </p:pic>
      <p:pic>
        <p:nvPicPr>
          <p:cNvPr id="5122" name="Picture 2" descr="C:\Documents and Settings\Izuk\Рабочий стол\Новая папка\720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214554"/>
            <a:ext cx="5357850" cy="145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muzyka-dlya-prezentacii-balticartscom-aquarium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64291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rague_r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blipFill dpi="0" rotWithShape="1">
            <a:blip r:embed="rId3">
              <a:alphaModFix amt="66000"/>
            </a:blip>
            <a:srcRect/>
            <a:stretch>
              <a:fillRect/>
            </a:stretch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000636"/>
            <a:ext cx="3328982" cy="1296974"/>
          </a:xfrm>
        </p:spPr>
        <p:txBody>
          <a:bodyPr>
            <a:noAutofit/>
          </a:bodyPr>
          <a:lstStyle/>
          <a:p>
            <a:r>
              <a:rPr lang="uk-UA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Підготвала</a:t>
            </a:r>
            <a:r>
              <a:rPr lang="uk-U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</a:t>
            </a:r>
            <a:r>
              <a:rPr lang="uk-UA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Ізюк</a:t>
            </a:r>
            <a:r>
              <a:rPr lang="uk-U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Дарія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8" descr="C:\Documents and Settings\Izuk\Рабочий стол\Новая папка\72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6572248"/>
            <a:ext cx="3667125" cy="285752"/>
          </a:xfrm>
          <a:prstGeom prst="rect">
            <a:avLst/>
          </a:prstGeom>
          <a:noFill/>
        </p:spPr>
      </p:pic>
      <p:pic>
        <p:nvPicPr>
          <p:cNvPr id="7" name="Picture 8" descr="C:\Documents and Settings\Izuk\Рабочий стол\Новая папка\72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75" y="6572248"/>
            <a:ext cx="3667125" cy="285752"/>
          </a:xfrm>
          <a:prstGeom prst="rect">
            <a:avLst/>
          </a:prstGeom>
          <a:noFill/>
        </p:spPr>
      </p:pic>
      <p:pic>
        <p:nvPicPr>
          <p:cNvPr id="8" name="Picture 8" descr="C:\Documents and Settings\Izuk\Рабочий стол\Новая папка\72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67125" cy="285752"/>
          </a:xfrm>
          <a:prstGeom prst="rect">
            <a:avLst/>
          </a:prstGeom>
          <a:noFill/>
        </p:spPr>
      </p:pic>
      <p:pic>
        <p:nvPicPr>
          <p:cNvPr id="9" name="Picture 8" descr="C:\Documents and Settings\Izuk\Рабочий стол\Новая папка\72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0"/>
            <a:ext cx="3667125" cy="285752"/>
          </a:xfrm>
          <a:prstGeom prst="rect">
            <a:avLst/>
          </a:prstGeom>
          <a:noFill/>
        </p:spPr>
      </p:pic>
      <p:pic>
        <p:nvPicPr>
          <p:cNvPr id="10" name="Picture 8" descr="C:\Documents and Settings\Izuk\Рабочий стол\Новая папка\72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0"/>
            <a:ext cx="2214546" cy="285752"/>
          </a:xfrm>
          <a:prstGeom prst="rect">
            <a:avLst/>
          </a:prstGeom>
          <a:noFill/>
        </p:spPr>
      </p:pic>
      <p:pic>
        <p:nvPicPr>
          <p:cNvPr id="11" name="Picture 8" descr="C:\Documents and Settings\Izuk\Рабочий стол\Новая папка\72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572248"/>
            <a:ext cx="2214546" cy="285752"/>
          </a:xfrm>
          <a:prstGeom prst="rect">
            <a:avLst/>
          </a:prstGeom>
          <a:noFill/>
        </p:spPr>
      </p:pic>
      <p:pic>
        <p:nvPicPr>
          <p:cNvPr id="12" name="Picture 8" descr="C:\Documents and Settings\Izuk\Рабочий стол\Новая папка\72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690687" y="1690685"/>
            <a:ext cx="3667125" cy="285752"/>
          </a:xfrm>
          <a:prstGeom prst="rect">
            <a:avLst/>
          </a:prstGeom>
          <a:noFill/>
        </p:spPr>
      </p:pic>
      <p:pic>
        <p:nvPicPr>
          <p:cNvPr id="13" name="Picture 8" descr="C:\Documents and Settings\Izuk\Рабочий стол\Новая папка\72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500187" y="5072063"/>
            <a:ext cx="3286125" cy="285752"/>
          </a:xfrm>
          <a:prstGeom prst="rect">
            <a:avLst/>
          </a:prstGeom>
          <a:noFill/>
        </p:spPr>
      </p:pic>
      <p:pic>
        <p:nvPicPr>
          <p:cNvPr id="14" name="Picture 8" descr="C:\Documents and Settings\Izuk\Рабочий стол\Новая папка\72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167562" y="1690687"/>
            <a:ext cx="3667125" cy="285752"/>
          </a:xfrm>
          <a:prstGeom prst="rect">
            <a:avLst/>
          </a:prstGeom>
          <a:noFill/>
        </p:spPr>
      </p:pic>
      <p:pic>
        <p:nvPicPr>
          <p:cNvPr id="15" name="Picture 8" descr="C:\Documents and Settings\Izuk\Рабочий стол\Новая папка\72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465219" y="5179218"/>
            <a:ext cx="3071810" cy="285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zuk\Рабочий стол\Новая папка\praha_5_by_daily_telegraph-d2yo5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572" y="500042"/>
            <a:ext cx="7572428" cy="1143000"/>
          </a:xfrm>
          <a:noFill/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Прага-місто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, яке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закохує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в себе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перших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кроків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6149" name="Picture 5" descr="C:\Documents and Settings\Izuk\Рабочий стол\ptitsa-gull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14554"/>
            <a:ext cx="428628" cy="380407"/>
          </a:xfrm>
          <a:prstGeom prst="rect">
            <a:avLst/>
          </a:prstGeom>
          <a:noFill/>
        </p:spPr>
      </p:pic>
      <p:pic>
        <p:nvPicPr>
          <p:cNvPr id="9" name="Picture 5" descr="C:\Documents and Settings\Izuk\Рабочий стол\ptitsa-gull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857364"/>
            <a:ext cx="428628" cy="380407"/>
          </a:xfrm>
          <a:prstGeom prst="rect">
            <a:avLst/>
          </a:prstGeom>
          <a:noFill/>
        </p:spPr>
      </p:pic>
      <p:pic>
        <p:nvPicPr>
          <p:cNvPr id="10" name="Picture 5" descr="C:\Documents and Settings\Izuk\Рабочий стол\ptitsa-gull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28868"/>
            <a:ext cx="428628" cy="380407"/>
          </a:xfrm>
          <a:prstGeom prst="rect">
            <a:avLst/>
          </a:prstGeom>
          <a:noFill/>
        </p:spPr>
      </p:pic>
      <p:pic>
        <p:nvPicPr>
          <p:cNvPr id="6150" name="Picture 6" descr="C:\Documents and Settings\Izuk\Рабочий стол\082846e062a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3" y="2004220"/>
            <a:ext cx="285752" cy="291093"/>
          </a:xfrm>
          <a:prstGeom prst="rect">
            <a:avLst/>
          </a:prstGeom>
          <a:noFill/>
        </p:spPr>
      </p:pic>
      <p:pic>
        <p:nvPicPr>
          <p:cNvPr id="6151" name="Picture 7" descr="C:\Documents and Settings\Izuk\Рабочий стол\a20cbf40079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71546"/>
            <a:ext cx="1104911" cy="8286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4 0.00185 L -0.5974 0.0018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7992E-6 L -0.70313 -0.0023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07564E-6 L -0.71875 0.0023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" y="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10687E-7 L -0.57813 -0.0078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-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841E-6 L -0.68299 -4.81841E-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Izuk\Рабочий стол\Новая папка\zamok_troya_prague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72296" cy="1143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E6CC7"/>
                </a:solidFill>
              </a:rPr>
              <a:t>Досягнувши </a:t>
            </a:r>
            <a:r>
              <a:rPr lang="ru-RU" sz="4000" i="1" dirty="0" err="1" smtClean="0">
                <a:solidFill>
                  <a:srgbClr val="CE6CC7"/>
                </a:solidFill>
              </a:rPr>
              <a:t>Троїцького</a:t>
            </a:r>
            <a:r>
              <a:rPr lang="ru-RU" sz="4000" i="1" dirty="0" smtClean="0">
                <a:solidFill>
                  <a:srgbClr val="CE6CC7"/>
                </a:solidFill>
              </a:rPr>
              <a:t> замку </a:t>
            </a:r>
            <a:r>
              <a:rPr lang="ru-RU" sz="4000" i="1" dirty="0" err="1" smtClean="0">
                <a:solidFill>
                  <a:srgbClr val="CE6CC7"/>
                </a:solidFill>
              </a:rPr>
              <a:t>завмираєш</a:t>
            </a:r>
            <a:r>
              <a:rPr lang="ru-RU" sz="4000" i="1" dirty="0" smtClean="0">
                <a:solidFill>
                  <a:srgbClr val="CE6CC7"/>
                </a:solidFill>
              </a:rPr>
              <a:t> </a:t>
            </a:r>
            <a:r>
              <a:rPr lang="ru-RU" sz="4000" i="1" dirty="0" err="1" smtClean="0">
                <a:solidFill>
                  <a:srgbClr val="CE6CC7"/>
                </a:solidFill>
              </a:rPr>
              <a:t>від</a:t>
            </a:r>
            <a:r>
              <a:rPr lang="ru-RU" sz="4000" i="1" dirty="0" smtClean="0">
                <a:solidFill>
                  <a:srgbClr val="CE6CC7"/>
                </a:solidFill>
              </a:rPr>
              <a:t> </a:t>
            </a:r>
            <a:r>
              <a:rPr lang="ru-RU" sz="4000" i="1" dirty="0" err="1" smtClean="0">
                <a:solidFill>
                  <a:srgbClr val="CE6CC7"/>
                </a:solidFill>
              </a:rPr>
              <a:t>краси</a:t>
            </a:r>
            <a:endParaRPr lang="ru-RU" sz="4000" i="1" dirty="0">
              <a:solidFill>
                <a:srgbClr val="CE6CC7"/>
              </a:solidFill>
            </a:endParaRPr>
          </a:p>
        </p:txBody>
      </p:sp>
      <p:pic>
        <p:nvPicPr>
          <p:cNvPr id="3074" name="Picture 2" descr="C:\Documents and Settings\Izuk\Рабочий стол\meteli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4124326" cy="495300"/>
          </a:xfrm>
          <a:prstGeom prst="rect">
            <a:avLst/>
          </a:prstGeom>
          <a:noFill/>
        </p:spPr>
      </p:pic>
      <p:pic>
        <p:nvPicPr>
          <p:cNvPr id="5" name="Picture 2" descr="C:\Documents and Settings\Izuk\Рабочий стол\meteli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214686"/>
            <a:ext cx="4124326" cy="495300"/>
          </a:xfrm>
          <a:prstGeom prst="rect">
            <a:avLst/>
          </a:prstGeom>
          <a:noFill/>
        </p:spPr>
      </p:pic>
      <p:pic>
        <p:nvPicPr>
          <p:cNvPr id="6" name="Picture 2" descr="C:\Documents and Settings\Izuk\Рабочий стол\meteli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143512"/>
            <a:ext cx="4124326" cy="495300"/>
          </a:xfrm>
          <a:prstGeom prst="rect">
            <a:avLst/>
          </a:prstGeom>
          <a:noFill/>
        </p:spPr>
      </p:pic>
      <p:pic>
        <p:nvPicPr>
          <p:cNvPr id="7" name="Picture 2" descr="C:\Documents and Settings\Izuk\Рабочий стол\meteli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3857652" cy="495300"/>
          </a:xfrm>
          <a:prstGeom prst="rect">
            <a:avLst/>
          </a:prstGeom>
          <a:noFill/>
        </p:spPr>
      </p:pic>
      <p:pic>
        <p:nvPicPr>
          <p:cNvPr id="8" name="Picture 2" descr="C:\Documents and Settings\Izuk\Рабочий стол\meteli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571868" y="5072074"/>
            <a:ext cx="4124326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Izuk\Рабочий стол\Новая папка\prague-charles-bridge-185607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Вражає</a:t>
            </a:r>
            <a:r>
              <a:rPr lang="ru-RU" dirty="0" smtClean="0"/>
              <a:t> </a:t>
            </a:r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казкового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 descr="C:\Documents and Settings\Izuk\Рабочий стол\Новая папка\star (61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1208088"/>
            <a:ext cx="4192590" cy="1343025"/>
          </a:xfrm>
          <a:prstGeom prst="rect">
            <a:avLst/>
          </a:prstGeom>
          <a:noFill/>
        </p:spPr>
      </p:pic>
      <p:pic>
        <p:nvPicPr>
          <p:cNvPr id="6" name="Picture 3" descr="C:\Documents and Settings\Izuk\Рабочий стол\Новая папка\star (61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3692524" cy="1343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8183-2560x1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000364" y="5500702"/>
            <a:ext cx="6143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імператорська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резиденція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примикає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себе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Градчани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розташоване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просторому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скелястому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пагорбі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лівого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берега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річки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Влтави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району походить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 «град » ,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чеською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мовою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означає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замок ,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фортеця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укріплене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поселення</a:t>
            </a:r>
            <a:r>
              <a:rPr lang="ru-RU" dirty="0" smtClean="0">
                <a:solidFill>
                  <a:srgbClr val="FFC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».</a:t>
            </a:r>
            <a:endParaRPr lang="ru-RU" dirty="0">
              <a:solidFill>
                <a:srgbClr val="FFC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Izuk\Рабочий стол\Новая папка\70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3467100" cy="866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1143000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FFC000"/>
                </a:solidFill>
              </a:rPr>
              <a:t>Градчани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Izuk\Рабочий стол\Новая папка\Вышеград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Вишеград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давня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резиденція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чеських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князів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0"/>
            <a:ext cx="6572264" cy="34947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стародавня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фортеця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(замок )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історичний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 Праги.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Розташований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пагорбі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Влтавою на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південь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центру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стінах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Вишеграду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пам'ятки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як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готичний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 св. Петра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Павла,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романська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ротонда св.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Мартіна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Вишеградська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цвинтар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поховання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знаменитих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діячів</a:t>
            </a:r>
            <a:r>
              <a:rPr lang="ru-RU" sz="2400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Чехії</a:t>
            </a:r>
            <a:r>
              <a:rPr lang="ru-RU" b="1" i="1" dirty="0" smtClean="0">
                <a:solidFill>
                  <a:srgbClr val="3E7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rgbClr val="3E7D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142900"/>
            <a:ext cx="4929222" cy="714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очной_переулок_в_Праг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-142900"/>
            <a:ext cx="4786345" cy="714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72122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D4CE7E"/>
                </a:solidFill>
              </a:rPr>
              <a:t>Старе</a:t>
            </a:r>
            <a:r>
              <a:rPr lang="ru-RU" dirty="0" smtClean="0">
                <a:solidFill>
                  <a:srgbClr val="D4CE7E"/>
                </a:solidFill>
              </a:rPr>
              <a:t> </a:t>
            </a:r>
            <a:r>
              <a:rPr lang="ru-RU" dirty="0" err="1" smtClean="0">
                <a:solidFill>
                  <a:srgbClr val="D4CE7E"/>
                </a:solidFill>
              </a:rPr>
              <a:t>місто</a:t>
            </a:r>
            <a:endParaRPr lang="ru-RU" dirty="0">
              <a:solidFill>
                <a:srgbClr val="D4CE7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4429132"/>
            <a:ext cx="4643438" cy="24288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Праги схожа на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ілюстрацію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дитячих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казок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вузькі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вулички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бруківкою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блискучі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вітрини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ресторанів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магазинчиків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класична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безліч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веж. Про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кожнен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будинок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розповісти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легенд , а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вежа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зберігає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зворушливі</a:t>
            </a:r>
            <a:r>
              <a:rPr lang="ru-RU" sz="2000" b="1" dirty="0" smtClean="0">
                <a:solidFill>
                  <a:srgbClr val="E2D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2000" b="1" dirty="0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b="1" dirty="0" err="1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</a:t>
            </a:r>
            <a:r>
              <a:rPr lang="ru-RU" sz="2000" b="1" dirty="0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2000" b="1" dirty="0" err="1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b="1" dirty="0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очікують</a:t>
            </a:r>
            <a:r>
              <a:rPr lang="ru-RU" sz="2000" b="1" dirty="0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2000" b="1" dirty="0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лицарів</a:t>
            </a:r>
            <a:r>
              <a:rPr lang="ru-RU" sz="2000" b="1" dirty="0" smtClean="0">
                <a:solidFill>
                  <a:srgbClr val="D4C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rgbClr val="D4CE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C:\Documents and Settings\Izuk\Рабочий стол\6433448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714884"/>
            <a:ext cx="1314436" cy="18621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Izuk\Рабочий стол\Новая папка\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78605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9D7B27"/>
                </a:solidFill>
              </a:rPr>
              <a:t>Карлів</a:t>
            </a:r>
            <a:r>
              <a:rPr lang="ru-RU" dirty="0" smtClean="0">
                <a:solidFill>
                  <a:srgbClr val="9D7B27"/>
                </a:solidFill>
              </a:rPr>
              <a:t> </a:t>
            </a:r>
            <a:r>
              <a:rPr lang="ru-RU" dirty="0" err="1" smtClean="0">
                <a:solidFill>
                  <a:srgbClr val="9D7B27"/>
                </a:solidFill>
              </a:rPr>
              <a:t>міст</a:t>
            </a:r>
            <a:endParaRPr lang="ru-RU" dirty="0">
              <a:solidFill>
                <a:srgbClr val="9D7B2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0"/>
            <a:ext cx="5857884" cy="31861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Карлів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середньовічний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Празі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річку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Влтаву ,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з'єднує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історичні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райони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Мала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Старе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Місто.Міст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спирається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16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потужних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арок ,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облицьованих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тесаними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блоками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пісковика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Кам'яний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називався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Празьким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в 1870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офіційно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перейменований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честь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засновника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Карла </a:t>
            </a:r>
            <a:r>
              <a:rPr lang="en-US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.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прикрашають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тридцять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скульптур ,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релігійного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змісту</a:t>
            </a:r>
            <a:r>
              <a:rPr lang="ru-RU" sz="2200" dirty="0" smtClean="0">
                <a:solidFill>
                  <a:srgbClr val="CCA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dirty="0">
              <a:solidFill>
                <a:srgbClr val="CCA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Documents and Settings\Izuk\Рабочий стол\Новая папка\blest1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785794"/>
            <a:ext cx="2925356" cy="1181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Izuk\Рабочий стол\Новая папка\363118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43394" cy="1225512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Собор святого Віта</a:t>
            </a:r>
            <a:br>
              <a:rPr lang="uk-UA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0"/>
            <a:ext cx="3857620" cy="142873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buNone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Шедевр,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щільно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пов'язана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Празький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 святого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найвідомішіх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соборів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видатний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взірець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культового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будування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за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технічними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характеристиками, так 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художнім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Один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символів</a:t>
            </a:r>
            <a:r>
              <a:rPr lang="ru-RU" sz="2000" b="1" dirty="0" smtClean="0">
                <a:ln w="5080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Праги.</a:t>
            </a:r>
            <a:endParaRPr lang="ru-RU" sz="2000" b="1" dirty="0">
              <a:ln w="5080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C:\Documents and Settings\Izuk\Рабочий стол\Новая папка\726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667125" cy="285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ysClr val="windowText" lastClr="000000"/>
      </a:dk1>
      <a:lt1>
        <a:sysClr val="window" lastClr="FFFFFF"/>
      </a:lt1>
      <a:dk2>
        <a:srgbClr val="7F7F7F"/>
      </a:dk2>
      <a:lt2>
        <a:srgbClr val="F4E7ED"/>
      </a:lt2>
      <a:accent1>
        <a:srgbClr val="E5B7DB"/>
      </a:accent1>
      <a:accent2>
        <a:srgbClr val="5A2C64"/>
      </a:accent2>
      <a:accent3>
        <a:srgbClr val="874296"/>
      </a:accent3>
      <a:accent4>
        <a:srgbClr val="AC66BB"/>
      </a:accent4>
      <a:accent5>
        <a:srgbClr val="CF6DA4"/>
      </a:accent5>
      <a:accent6>
        <a:srgbClr val="E5BCDC"/>
      </a:accent6>
      <a:hlink>
        <a:srgbClr val="FFDE66"/>
      </a:hlink>
      <a:folHlink>
        <a:srgbClr val="D490C5"/>
      </a:folHlink>
    </a:clrScheme>
    <a:fontScheme name="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540</TotalTime>
  <Words>284</Words>
  <PresentationFormat>Экран (4:3)</PresentationFormat>
  <Paragraphs>16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Прага</vt:lpstr>
      <vt:lpstr>Прага-місто, яке закохує в себе з перших кроків. </vt:lpstr>
      <vt:lpstr>Досягнувши Троїцького замку завмираєш від краси</vt:lpstr>
      <vt:lpstr>Вражає архітектура цього казкового міста.</vt:lpstr>
      <vt:lpstr>Градчани</vt:lpstr>
      <vt:lpstr>Вишеград - давня резиденція чеських князів.</vt:lpstr>
      <vt:lpstr>Старе місто</vt:lpstr>
      <vt:lpstr>Карлів міст</vt:lpstr>
      <vt:lpstr>Собор святого Віта </vt:lpstr>
      <vt:lpstr>Підготвала                  Ізюк  Дарія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Iзюк</cp:lastModifiedBy>
  <cp:revision>58</cp:revision>
  <dcterms:modified xsi:type="dcterms:W3CDTF">2013-12-15T14:13:26Z</dcterms:modified>
</cp:coreProperties>
</file>