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Масове зведення лісів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929198"/>
            <a:ext cx="7854696" cy="17526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Презентацію підготували </a:t>
            </a:r>
            <a:br>
              <a:rPr lang="uk-UA" dirty="0" smtClean="0"/>
            </a:br>
            <a:r>
              <a:rPr lang="uk-UA" dirty="0" smtClean="0"/>
              <a:t>учениці 11-в класу</a:t>
            </a:r>
          </a:p>
          <a:p>
            <a:r>
              <a:rPr lang="uk-UA" dirty="0" err="1" smtClean="0"/>
              <a:t>Кузнецовської</a:t>
            </a:r>
            <a:r>
              <a:rPr lang="uk-UA" dirty="0" smtClean="0"/>
              <a:t> гімназії</a:t>
            </a:r>
            <a:br>
              <a:rPr lang="uk-UA" dirty="0" smtClean="0"/>
            </a:br>
            <a:r>
              <a:rPr lang="uk-UA" dirty="0" err="1" smtClean="0"/>
              <a:t>Турик</a:t>
            </a:r>
            <a:r>
              <a:rPr lang="uk-UA" dirty="0" smtClean="0"/>
              <a:t> Даша та Коновал Катя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Зведення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лісів-це</a:t>
            </a:r>
            <a:r>
              <a:rPr lang="ru-RU" sz="2800" dirty="0" smtClean="0"/>
              <a:t> комплекс </a:t>
            </a:r>
            <a:r>
              <a:rPr lang="ru-RU" sz="2800" dirty="0" err="1" smtClean="0"/>
              <a:t>дій</a:t>
            </a:r>
            <a:r>
              <a:rPr lang="ru-RU" sz="2800" dirty="0" smtClean="0"/>
              <a:t>, в </a:t>
            </a:r>
            <a:r>
              <a:rPr lang="ru-RU" sz="2800" dirty="0" err="1" smtClean="0"/>
              <a:t>процесі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людина</a:t>
            </a:r>
            <a:r>
              <a:rPr lang="ru-RU" sz="2800" dirty="0" smtClean="0"/>
              <a:t> </a:t>
            </a:r>
            <a:r>
              <a:rPr lang="ru-RU" sz="2800" dirty="0" err="1" smtClean="0"/>
              <a:t>руйнує</a:t>
            </a:r>
            <a:r>
              <a:rPr lang="ru-RU" sz="2800" dirty="0" smtClean="0"/>
              <a:t> </a:t>
            </a:r>
            <a:r>
              <a:rPr lang="ru-RU" sz="2800" dirty="0" err="1" smtClean="0"/>
              <a:t>лісові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екосистеми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почалося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палеоліті</a:t>
            </a:r>
            <a:r>
              <a:rPr lang="ru-RU" sz="2800" dirty="0" smtClean="0"/>
              <a:t>.</a:t>
            </a:r>
            <a:endParaRPr lang="uk-UA" sz="2800" dirty="0"/>
          </a:p>
        </p:txBody>
      </p:sp>
      <p:pic>
        <p:nvPicPr>
          <p:cNvPr id="4" name="Содержимое 3" descr="fcf79429f8e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857364"/>
            <a:ext cx="6623200" cy="43584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stroitelnie-materiali-iz-dereva-blog-o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85728"/>
            <a:ext cx="3842147" cy="3208827"/>
          </a:xfrm>
        </p:spPr>
      </p:pic>
      <p:pic>
        <p:nvPicPr>
          <p:cNvPr id="5" name="Рисунок 4" descr="Cutty-Sar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28604"/>
            <a:ext cx="2500330" cy="3032971"/>
          </a:xfrm>
          <a:prstGeom prst="rect">
            <a:avLst/>
          </a:prstGeom>
        </p:spPr>
      </p:pic>
      <p:pic>
        <p:nvPicPr>
          <p:cNvPr id="6" name="Рисунок 5" descr="ugol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3786190"/>
            <a:ext cx="3286148" cy="27621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2976" y="2714620"/>
            <a:ext cx="2662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Будівельний матеріал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198" y="3000372"/>
            <a:ext cx="2149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Вітрильний флот</a:t>
            </a:r>
            <a:endParaRPr lang="uk-UA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6072206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Деревне вугілля</a:t>
            </a:r>
            <a:endParaRPr lang="uk-UA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3814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00042"/>
            <a:ext cx="3929090" cy="2643206"/>
          </a:xfrm>
        </p:spPr>
      </p:pic>
      <p:pic>
        <p:nvPicPr>
          <p:cNvPr id="5" name="Рисунок 4" descr="derevo_mahagonu__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929066"/>
            <a:ext cx="3929090" cy="2790825"/>
          </a:xfrm>
          <a:prstGeom prst="rect">
            <a:avLst/>
          </a:prstGeom>
        </p:spPr>
      </p:pic>
      <p:pic>
        <p:nvPicPr>
          <p:cNvPr id="6" name="Рисунок 5" descr="vyrubka-lesov-amazonk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571480"/>
            <a:ext cx="4114829" cy="2571768"/>
          </a:xfrm>
          <a:prstGeom prst="rect">
            <a:avLst/>
          </a:prstGeom>
        </p:spPr>
      </p:pic>
      <p:pic>
        <p:nvPicPr>
          <p:cNvPr id="7" name="Рисунок 6" descr="10.0.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3786190"/>
            <a:ext cx="4143404" cy="291729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43174" y="314324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Вирубка  лісів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7" name="Рисунок 6" descr="a7436ae334886e2522127955fd3c22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000108"/>
            <a:ext cx="4106210" cy="324390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85720" y="42148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Знеліснення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диких </a:t>
            </a:r>
            <a:r>
              <a:rPr lang="ru-RU" dirty="0" err="1" smtClean="0"/>
              <a:t>тварин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1" name="Содержимое 10" descr="898375_83254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4942" y="785794"/>
            <a:ext cx="3143272" cy="3510934"/>
          </a:xfrm>
        </p:spPr>
      </p:pic>
      <p:sp>
        <p:nvSpPr>
          <p:cNvPr id="12" name="Прямоугольник 11"/>
          <p:cNvSpPr/>
          <p:nvPr/>
        </p:nvSpPr>
        <p:spPr>
          <a:xfrm>
            <a:off x="4572000" y="442913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/>
              <a:t>Ліси є основними джерелами кисню</a:t>
            </a:r>
            <a:r>
              <a:rPr lang="uk-UA" dirty="0" smtClean="0"/>
              <a:t> і споживачами вуглекислого газу на планеті, тому їх знищення призведе до зростання концентрації С </a:t>
            </a:r>
            <a:r>
              <a:rPr lang="uk-UA" dirty="0" smtClean="0"/>
              <a:t> </a:t>
            </a:r>
            <a:r>
              <a:rPr lang="uk-UA" dirty="0" smtClean="0"/>
              <a:t>2 в атмосфері і посилення парникового ефекту, що загрожує глобальним потеплінням </a:t>
            </a:r>
            <a:r>
              <a:rPr lang="uk-UA" dirty="0" smtClean="0"/>
              <a:t>клімату.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46</Words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Масове зведення лісів</vt:lpstr>
      <vt:lpstr>Зведення лісів-це комплекс дій, в процесі яких людина руйнує лісові екосистеми, почалося ще в палеоліті.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Масове зведення лісів</dc:title>
  <dc:creator>home</dc:creator>
  <cp:lastModifiedBy>home</cp:lastModifiedBy>
  <cp:revision>6</cp:revision>
  <dcterms:created xsi:type="dcterms:W3CDTF">2013-11-11T15:20:55Z</dcterms:created>
  <dcterms:modified xsi:type="dcterms:W3CDTF">2013-11-11T16:19:33Z</dcterms:modified>
</cp:coreProperties>
</file>