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B2D-C3A7-4249-8F6E-A38D355A0BC1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FD2D-CBCD-44A0-B7D0-908AFAB2EA3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B2D-C3A7-4249-8F6E-A38D355A0BC1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FD2D-CBCD-44A0-B7D0-908AFAB2EA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B2D-C3A7-4249-8F6E-A38D355A0BC1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FD2D-CBCD-44A0-B7D0-908AFAB2EA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B2D-C3A7-4249-8F6E-A38D355A0BC1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FD2D-CBCD-44A0-B7D0-908AFAB2EA3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B2D-C3A7-4249-8F6E-A38D355A0BC1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FD2D-CBCD-44A0-B7D0-908AFAB2EA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B2D-C3A7-4249-8F6E-A38D355A0BC1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FD2D-CBCD-44A0-B7D0-908AFAB2EA3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B2D-C3A7-4249-8F6E-A38D355A0BC1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FD2D-CBCD-44A0-B7D0-908AFAB2EA3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B2D-C3A7-4249-8F6E-A38D355A0BC1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FD2D-CBCD-44A0-B7D0-908AFAB2EA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B2D-C3A7-4249-8F6E-A38D355A0BC1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FD2D-CBCD-44A0-B7D0-908AFAB2EA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B2D-C3A7-4249-8F6E-A38D355A0BC1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FD2D-CBCD-44A0-B7D0-908AFAB2EA3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B2D-C3A7-4249-8F6E-A38D355A0BC1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FD2D-CBCD-44A0-B7D0-908AFAB2EA3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491B2D-C3A7-4249-8F6E-A38D355A0BC1}" type="datetimeFigureOut">
              <a:rPr lang="uk-UA" smtClean="0"/>
              <a:t>16.10.2014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66FD2D-CBCD-44A0-B7D0-908AFAB2EA3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sz="7200" dirty="0"/>
              <a:t>British Cuisine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57408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4608512" cy="347472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dirty="0"/>
              <a:t>It is well-known that every national cuisine has got its famous specialties. It isn't </a:t>
            </a:r>
            <a:r>
              <a:rPr lang="en-US" dirty="0" smtClean="0"/>
              <a:t>possible</a:t>
            </a:r>
            <a:r>
              <a:rPr lang="ru-RU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imagine some holidays and celebrations without them. For example, Christmas pudding for British cuisine means very much. Some English people could dispense with turkey and goose, but a Christmas dinner in Britain without a traditional Christmas pudding would be strange indeed!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2684"/>
            <a:ext cx="3858343" cy="5247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4249746" cy="28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4392488" cy="347472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English cooking is heavy, substantial and plain. </a:t>
            </a:r>
            <a:r>
              <a:rPr lang="en-US" dirty="0" smtClean="0"/>
              <a:t>The </a:t>
            </a:r>
            <a:r>
              <a:rPr lang="en-US" dirty="0"/>
              <a:t>usual meals in England are: breakfast, lunch or dinner, afternoon tea, high tea </a:t>
            </a:r>
            <a:r>
              <a:rPr lang="en-US" dirty="0" smtClean="0"/>
              <a:t>or</a:t>
            </a:r>
            <a:r>
              <a:rPr lang="ru-RU" dirty="0" smtClean="0"/>
              <a:t> </a:t>
            </a:r>
            <a:r>
              <a:rPr lang="en-US" dirty="0" smtClean="0"/>
              <a:t>supper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4259458" cy="2828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982115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5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4886" y="260648"/>
            <a:ext cx="4941168" cy="347472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In the morning an Englishman has his </a:t>
            </a:r>
            <a:r>
              <a:rPr lang="en-US" dirty="0" smtClean="0"/>
              <a:t>favorite </a:t>
            </a:r>
            <a:r>
              <a:rPr lang="en-US" dirty="0"/>
              <a:t>breakfast of cornflakes with milk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sugar </a:t>
            </a:r>
            <a:r>
              <a:rPr lang="en-US" dirty="0"/>
              <a:t>or porridge followed by fried bacon and eggs. Breakfast is generally a bigger </a:t>
            </a:r>
            <a:r>
              <a:rPr lang="en-US" dirty="0" smtClean="0"/>
              <a:t>meal</a:t>
            </a:r>
            <a:r>
              <a:rPr lang="ru-RU" dirty="0" smtClean="0"/>
              <a:t> </a:t>
            </a:r>
            <a:r>
              <a:rPr lang="en-US" dirty="0" smtClean="0"/>
              <a:t>than </a:t>
            </a:r>
            <a:r>
              <a:rPr lang="en-US" dirty="0"/>
              <a:t>they have on the toast and butter. Perhaps some fruit will also be eaten.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77" y="3573016"/>
            <a:ext cx="4238250" cy="2822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96" y="332656"/>
            <a:ext cx="3929572" cy="2624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4582322" cy="28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1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5013176" cy="347472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For a change one can have cold ham, or perhaps fish, some coffee and a </a:t>
            </a:r>
            <a:r>
              <a:rPr lang="en-US" dirty="0" smtClean="0"/>
              <a:t>roll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6632"/>
            <a:ext cx="3319016" cy="3319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913047" cy="5220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4252964" cy="28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4941168" cy="347472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The usual midday meal consists of two courses – a meat course accompanied by plenty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en-US" dirty="0" smtClean="0"/>
              <a:t>vegetables</a:t>
            </a:r>
            <a:r>
              <a:rPr lang="en-US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34603"/>
            <a:ext cx="4471144" cy="4471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61048"/>
            <a:ext cx="4204658" cy="2758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21" y="0"/>
            <a:ext cx="3751064" cy="37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7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031" y="188640"/>
            <a:ext cx="4536504" cy="347472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After it comes a sweet pudding or some stewed </a:t>
            </a:r>
            <a:r>
              <a:rPr lang="en-US" dirty="0" smtClean="0"/>
              <a:t>fruit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302224" cy="6453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48613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3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7827" y="260648"/>
            <a:ext cx="4884170" cy="347472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Most Englishmen like what they called good plain food. Usually they have beef </a:t>
            </a:r>
            <a:r>
              <a:rPr lang="en-US" dirty="0" smtClean="0"/>
              <a:t>steaks,</a:t>
            </a:r>
            <a:r>
              <a:rPr lang="ru-RU" dirty="0" smtClean="0"/>
              <a:t> </a:t>
            </a:r>
            <a:r>
              <a:rPr lang="en-US" dirty="0" smtClean="0"/>
              <a:t>chops</a:t>
            </a:r>
            <a:r>
              <a:rPr lang="en-US" dirty="0"/>
              <a:t>, roast beef and fried fish and chips. They are not </a:t>
            </a:r>
            <a:r>
              <a:rPr lang="en-US" dirty="0" smtClean="0"/>
              <a:t>over</a:t>
            </a:r>
            <a:r>
              <a:rPr lang="ru-RU" dirty="0" smtClean="0"/>
              <a:t> </a:t>
            </a:r>
            <a:r>
              <a:rPr lang="en-US" dirty="0" smtClean="0"/>
              <a:t>fond </a:t>
            </a:r>
            <a:r>
              <a:rPr lang="en-US" dirty="0"/>
              <a:t>of soup, remarking that it leaves them without free room for the more important meat </a:t>
            </a:r>
            <a:r>
              <a:rPr lang="en-US" dirty="0" smtClean="0"/>
              <a:t>course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12" y="188640"/>
            <a:ext cx="4224469" cy="6336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7" y="3356992"/>
            <a:ext cx="4664203" cy="30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4536504" cy="347472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Afternoon tea one can hardly call a meal. This may mean a cup of tea and a cake taken in the sitting-room or at work. For many Englishmen it is a social occasion when people often come in for a chat over their cup of tea.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92488" cy="62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3895080" cy="38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957" y="0"/>
            <a:ext cx="501317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000" dirty="0"/>
              <a:t>But some people like to have the so-called “high tea” which is quite a substantial meal. </a:t>
            </a:r>
            <a:r>
              <a:rPr lang="en-US" sz="2000" dirty="0" smtClean="0"/>
              <a:t>In</a:t>
            </a:r>
            <a:r>
              <a:rPr lang="ru-RU" sz="2000" dirty="0" smtClean="0"/>
              <a:t> </a:t>
            </a:r>
            <a:r>
              <a:rPr lang="en-US" sz="2000" dirty="0" smtClean="0"/>
              <a:t>a </a:t>
            </a:r>
            <a:r>
              <a:rPr lang="en-US" sz="2000" dirty="0"/>
              <a:t>well-to-do family it will consist of ham, tomatoes and salad, </a:t>
            </a:r>
            <a:r>
              <a:rPr lang="en-US" sz="2000" dirty="0" smtClean="0"/>
              <a:t>or</a:t>
            </a:r>
            <a:r>
              <a:rPr lang="ru-RU" sz="2000" dirty="0" smtClean="0"/>
              <a:t> </a:t>
            </a:r>
            <a:r>
              <a:rPr lang="en-US" sz="2000" dirty="0" smtClean="0"/>
              <a:t>tinned </a:t>
            </a:r>
            <a:r>
              <a:rPr lang="en-US" sz="2000" dirty="0"/>
              <a:t>salmon, and sausage, with strong tea, bread and butter, then stewed fruit, or a tin of pears, apricot or pineapple with cream and custard, and pasties, or a bun.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76" y="188640"/>
            <a:ext cx="3596066" cy="4797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5121162" cy="34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</TotalTime>
  <Words>371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British Cuisine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Cuisine</dc:title>
  <dc:creator>User</dc:creator>
  <cp:lastModifiedBy>User</cp:lastModifiedBy>
  <cp:revision>9</cp:revision>
  <dcterms:created xsi:type="dcterms:W3CDTF">2014-10-16T13:01:50Z</dcterms:created>
  <dcterms:modified xsi:type="dcterms:W3CDTF">2014-10-16T14:41:40Z</dcterms:modified>
</cp:coreProperties>
</file>