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1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27.01.15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27.01.15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27.01.15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27.01.15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27.01.15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27.01.15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27.01.15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27.01.15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27.01.15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27.01.15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27.01.15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27.01.15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27.01.15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27.01.15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  <p:sldLayoutId id="2147484194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ohn_Steinbeck" TargetMode="External"/><Relationship Id="rId4" Type="http://schemas.openxmlformats.org/officeDocument/2006/relationships/hyperlink" Target="http://en.wikipedia.org/wiki/Henry_Miller" TargetMode="External"/><Relationship Id="rId5" Type="http://schemas.openxmlformats.org/officeDocument/2006/relationships/hyperlink" Target="http://en.wikipedia.org/wiki/Tropic_of_Cancer_(novel)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en.wikipedia.org/wiki/Great_Depress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arper_Lee" TargetMode="External"/><Relationship Id="rId4" Type="http://schemas.openxmlformats.org/officeDocument/2006/relationships/hyperlink" Target="http://en.wikipedia.org/wiki/Saul_Bellow" TargetMode="External"/><Relationship Id="rId5" Type="http://schemas.openxmlformats.org/officeDocument/2006/relationships/hyperlink" Target="http://en.wikipedia.org/wiki/Herzog_(novel)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en.wikipedia.org/wiki/To_Kill_a_Mockingbir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he_Catcher_in_the_Rye" TargetMode="External"/><Relationship Id="rId4" Type="http://schemas.openxmlformats.org/officeDocument/2006/relationships/hyperlink" Target="http://en.wikipedia.org/wiki/Vladimir_Nabokov" TargetMode="External"/><Relationship Id="rId5" Type="http://schemas.openxmlformats.org/officeDocument/2006/relationships/hyperlink" Target="http://en.wikipedia.org/wiki/Lolita" TargetMode="External"/><Relationship Id="rId6" Type="http://schemas.openxmlformats.org/officeDocument/2006/relationships/hyperlink" Target="http://en.wikipedia.org/wiki/Lost_Generation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en.wikipedia.org/wiki/J.D._Salinger" TargetMode="Externa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hyperlink" Target="http://en.wikipedia.org/wiki/Czes%C5%82aw_Mi%C5%82osz" TargetMode="External"/><Relationship Id="rId12" Type="http://schemas.openxmlformats.org/officeDocument/2006/relationships/hyperlink" Target="http://en.wikipedia.org/wiki/Joseph_Brodsky" TargetMode="External"/><Relationship Id="rId13" Type="http://schemas.openxmlformats.org/officeDocument/2006/relationships/hyperlink" Target="http://en.wikipedia.org/wiki/Toni_Morrison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en.wikipedia.org/wiki/Sinclair_Lewis" TargetMode="External"/><Relationship Id="rId3" Type="http://schemas.openxmlformats.org/officeDocument/2006/relationships/hyperlink" Target="http://en.wikipedia.org/wiki/Eugene_O'Neill" TargetMode="External"/><Relationship Id="rId4" Type="http://schemas.openxmlformats.org/officeDocument/2006/relationships/hyperlink" Target="http://en.wikipedia.org/wiki/Pearl_S._Buck" TargetMode="External"/><Relationship Id="rId5" Type="http://schemas.openxmlformats.org/officeDocument/2006/relationships/hyperlink" Target="http://en.wikipedia.org/wiki/T._S._Eliot" TargetMode="External"/><Relationship Id="rId6" Type="http://schemas.openxmlformats.org/officeDocument/2006/relationships/hyperlink" Target="http://en.wikipedia.org/wiki/William_Faulkner" TargetMode="External"/><Relationship Id="rId7" Type="http://schemas.openxmlformats.org/officeDocument/2006/relationships/hyperlink" Target="http://en.wikipedia.org/wiki/Ernest_Hemingway" TargetMode="External"/><Relationship Id="rId8" Type="http://schemas.openxmlformats.org/officeDocument/2006/relationships/hyperlink" Target="http://en.wikipedia.org/wiki/John_Steinbeck" TargetMode="External"/><Relationship Id="rId9" Type="http://schemas.openxmlformats.org/officeDocument/2006/relationships/hyperlink" Target="http://en.wikipedia.org/wiki/Saul_Bellow" TargetMode="External"/><Relationship Id="rId10" Type="http://schemas.openxmlformats.org/officeDocument/2006/relationships/hyperlink" Target="http://en.wikipedia.org/wiki/Isaac_Bashevis_Sing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79462" y="1597025"/>
            <a:ext cx="8364537" cy="1679575"/>
          </a:xfrm>
        </p:spPr>
        <p:txBody>
          <a:bodyPr/>
          <a:lstStyle/>
          <a:p>
            <a:r>
              <a:rPr lang="en-US" sz="6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American Literature</a:t>
            </a:r>
            <a:endParaRPr lang="en-US" sz="6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20</a:t>
            </a:r>
            <a:r>
              <a:rPr lang="en-US" sz="60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6000" b="1" dirty="0" smtClean="0">
                <a:solidFill>
                  <a:schemeClr val="tx1"/>
                </a:solidFill>
              </a:rPr>
              <a:t> century</a:t>
            </a:r>
            <a:endParaRPr lang="en-US" sz="6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989" y="420846"/>
            <a:ext cx="2714507" cy="1698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002" y="363715"/>
            <a:ext cx="2176326" cy="1741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52" y="418121"/>
            <a:ext cx="3062666" cy="1701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619" y="4727905"/>
            <a:ext cx="2324672" cy="1832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1485" y="4727905"/>
            <a:ext cx="2423985" cy="1843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8220" y="4686763"/>
            <a:ext cx="2515745" cy="188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94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035" y="306921"/>
            <a:ext cx="852422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  </a:t>
            </a:r>
            <a:r>
              <a:rPr lang="en-US" sz="2400" b="1" i="1" dirty="0"/>
              <a:t>The Great Gatsby</a:t>
            </a:r>
            <a:r>
              <a:rPr lang="en-US" sz="2400" b="1" dirty="0"/>
              <a:t> </a:t>
            </a:r>
            <a:r>
              <a:rPr lang="en-US" sz="2400" b="1" dirty="0" smtClean="0"/>
              <a:t>            by </a:t>
            </a:r>
            <a:r>
              <a:rPr lang="en-US" sz="2400" b="1" dirty="0"/>
              <a:t>F. Scott Fitzgerald (1925)</a:t>
            </a:r>
          </a:p>
          <a:p>
            <a:r>
              <a:rPr lang="pl-PL" sz="2400" b="1" dirty="0"/>
              <a:t>  </a:t>
            </a:r>
            <a:r>
              <a:rPr lang="pl-PL" sz="2400" b="1" i="1" dirty="0" err="1"/>
              <a:t>An</a:t>
            </a:r>
            <a:r>
              <a:rPr lang="pl-PL" sz="2400" b="1" i="1" dirty="0"/>
              <a:t> American </a:t>
            </a:r>
            <a:r>
              <a:rPr lang="pl-PL" sz="2400" b="1" i="1" dirty="0" err="1"/>
              <a:t>Tragedy</a:t>
            </a:r>
            <a:r>
              <a:rPr lang="pl-PL" sz="2400" b="1" dirty="0"/>
              <a:t> </a:t>
            </a:r>
            <a:r>
              <a:rPr lang="pl-PL" sz="2400" b="1" dirty="0" smtClean="0"/>
              <a:t>   by </a:t>
            </a:r>
            <a:r>
              <a:rPr lang="pl-PL" sz="2400" b="1" dirty="0" err="1"/>
              <a:t>Theodore</a:t>
            </a:r>
            <a:r>
              <a:rPr lang="pl-PL" sz="2400" b="1" dirty="0"/>
              <a:t> </a:t>
            </a:r>
            <a:r>
              <a:rPr lang="pl-PL" sz="2400" b="1" dirty="0" err="1"/>
              <a:t>Dresier</a:t>
            </a:r>
            <a:r>
              <a:rPr lang="pl-PL" sz="2400" b="1" dirty="0"/>
              <a:t> (1925)</a:t>
            </a:r>
          </a:p>
          <a:p>
            <a:r>
              <a:rPr lang="en-US" sz="2400" b="1" dirty="0"/>
              <a:t>  </a:t>
            </a:r>
            <a:r>
              <a:rPr lang="en-US" sz="2400" b="1" i="1" dirty="0"/>
              <a:t>For whom the bell tolls </a:t>
            </a:r>
            <a:r>
              <a:rPr lang="en-US" sz="2400" b="1" i="1" dirty="0" smtClean="0"/>
              <a:t>   </a:t>
            </a:r>
            <a:r>
              <a:rPr lang="en-US" sz="2400" b="1" dirty="0" smtClean="0"/>
              <a:t>by </a:t>
            </a:r>
            <a:r>
              <a:rPr lang="en-US" sz="2400" b="1" dirty="0"/>
              <a:t>Ernest Hemingway (1926)</a:t>
            </a:r>
          </a:p>
          <a:p>
            <a:r>
              <a:rPr lang="en-US" sz="2400" b="1" dirty="0"/>
              <a:t>  </a:t>
            </a:r>
            <a:r>
              <a:rPr lang="en-US" sz="2400" b="1" i="1" dirty="0"/>
              <a:t>The Sound and the Fury</a:t>
            </a:r>
            <a:r>
              <a:rPr lang="en-US" sz="2400" b="1" dirty="0"/>
              <a:t> </a:t>
            </a:r>
            <a:r>
              <a:rPr lang="en-US" sz="2400" b="1" dirty="0" smtClean="0"/>
              <a:t>  by </a:t>
            </a:r>
            <a:r>
              <a:rPr lang="en-US" sz="2400" b="1" dirty="0"/>
              <a:t>William Faulkner (1929) </a:t>
            </a:r>
          </a:p>
          <a:p>
            <a:r>
              <a:rPr lang="en-US" sz="2400" b="1" dirty="0"/>
              <a:t>  </a:t>
            </a:r>
            <a:r>
              <a:rPr lang="en-US" sz="2400" b="1" i="1" dirty="0"/>
              <a:t>The Tropic of Cancer</a:t>
            </a:r>
            <a:r>
              <a:rPr lang="en-US" sz="2400" b="1" dirty="0"/>
              <a:t> </a:t>
            </a:r>
            <a:r>
              <a:rPr lang="en-US" sz="2400" b="1" dirty="0" smtClean="0"/>
              <a:t>      by </a:t>
            </a:r>
            <a:r>
              <a:rPr lang="en-US" sz="2400" b="1" dirty="0"/>
              <a:t>Henry Miller (1934)</a:t>
            </a:r>
          </a:p>
          <a:p>
            <a:r>
              <a:rPr lang="en-US" sz="2400" b="1" dirty="0"/>
              <a:t>  </a:t>
            </a:r>
            <a:r>
              <a:rPr lang="en-US" sz="2400" b="1" i="1" dirty="0"/>
              <a:t>Gone with the </a:t>
            </a:r>
            <a:r>
              <a:rPr lang="en-US" sz="2400" b="1" i="1" dirty="0" smtClean="0"/>
              <a:t>Wind        </a:t>
            </a:r>
            <a:r>
              <a:rPr lang="en-US" sz="2400" b="1" dirty="0"/>
              <a:t> by Margaret Mitchell (1936)</a:t>
            </a:r>
          </a:p>
          <a:p>
            <a:r>
              <a:rPr lang="en-US" sz="2400" b="1" dirty="0"/>
              <a:t>  </a:t>
            </a:r>
            <a:r>
              <a:rPr lang="en-US" sz="2400" b="1" i="1" dirty="0"/>
              <a:t>The Pearl</a:t>
            </a:r>
            <a:r>
              <a:rPr lang="en-US" sz="2400" b="1" dirty="0"/>
              <a:t> </a:t>
            </a:r>
            <a:r>
              <a:rPr lang="en-US" sz="2400" b="1" dirty="0" smtClean="0"/>
              <a:t>                          by </a:t>
            </a:r>
            <a:r>
              <a:rPr lang="en-US" sz="2400" b="1" dirty="0"/>
              <a:t>John Steinbeck (1939)</a:t>
            </a:r>
          </a:p>
          <a:p>
            <a:r>
              <a:rPr lang="en-US" sz="2400" b="1" dirty="0"/>
              <a:t>  </a:t>
            </a:r>
            <a:r>
              <a:rPr lang="en-US" sz="2400" b="1" i="1" dirty="0"/>
              <a:t>All the King’s Men</a:t>
            </a:r>
            <a:r>
              <a:rPr lang="en-US" sz="2400" b="1" dirty="0"/>
              <a:t> </a:t>
            </a:r>
            <a:r>
              <a:rPr lang="en-US" sz="2400" b="1" dirty="0" smtClean="0"/>
              <a:t>           by </a:t>
            </a:r>
            <a:r>
              <a:rPr lang="en-US" sz="2400" b="1" dirty="0"/>
              <a:t>Robert Penn Warren (1946)</a:t>
            </a:r>
          </a:p>
          <a:p>
            <a:r>
              <a:rPr lang="en-US" sz="2400" b="1" dirty="0"/>
              <a:t>  </a:t>
            </a:r>
            <a:r>
              <a:rPr lang="en-US" sz="2400" b="1" i="1" dirty="0"/>
              <a:t>The Naked and the </a:t>
            </a:r>
            <a:r>
              <a:rPr lang="en-US" sz="2400" b="1" i="1" dirty="0" smtClean="0"/>
              <a:t>Dead    </a:t>
            </a:r>
            <a:r>
              <a:rPr lang="en-US" sz="2400" b="1" dirty="0"/>
              <a:t> by Norman Mailer (1948)</a:t>
            </a:r>
          </a:p>
          <a:p>
            <a:r>
              <a:rPr lang="en-US" sz="2400" b="1" dirty="0"/>
              <a:t>  </a:t>
            </a:r>
            <a:r>
              <a:rPr lang="en-US" sz="2400" b="1" i="1" dirty="0"/>
              <a:t>The Catcher in the Rye</a:t>
            </a:r>
            <a:r>
              <a:rPr lang="en-US" sz="2400" b="1" dirty="0"/>
              <a:t> </a:t>
            </a:r>
            <a:r>
              <a:rPr lang="en-US" sz="2400" b="1" dirty="0" smtClean="0"/>
              <a:t>    by </a:t>
            </a:r>
            <a:r>
              <a:rPr lang="en-US" sz="2400" b="1" dirty="0"/>
              <a:t>J.D. Salinger (1951)</a:t>
            </a:r>
          </a:p>
          <a:p>
            <a:r>
              <a:rPr lang="en-US" sz="2400" b="1" dirty="0"/>
              <a:t> </a:t>
            </a:r>
            <a:r>
              <a:rPr lang="en-US" sz="2400" b="1" i="1" dirty="0"/>
              <a:t>Herzog</a:t>
            </a:r>
            <a:r>
              <a:rPr lang="en-US" sz="2400" b="1" dirty="0"/>
              <a:t> </a:t>
            </a:r>
            <a:r>
              <a:rPr lang="en-US" sz="2400" b="1" dirty="0" smtClean="0"/>
              <a:t>                               by </a:t>
            </a:r>
            <a:r>
              <a:rPr lang="en-US" sz="2400" b="1" dirty="0"/>
              <a:t>Saul Bellow (1953)</a:t>
            </a:r>
          </a:p>
          <a:p>
            <a:r>
              <a:rPr lang="de-DE" sz="2400" b="1" dirty="0"/>
              <a:t>  </a:t>
            </a:r>
            <a:r>
              <a:rPr lang="de-DE" sz="2400" b="1" i="1" dirty="0"/>
              <a:t>Fahrenheit 451</a:t>
            </a:r>
            <a:r>
              <a:rPr lang="de-DE" sz="2400" b="1" dirty="0"/>
              <a:t> </a:t>
            </a:r>
            <a:r>
              <a:rPr lang="de-DE" sz="2400" b="1" dirty="0" smtClean="0"/>
              <a:t>                  </a:t>
            </a:r>
            <a:r>
              <a:rPr lang="de-DE" sz="2400" b="1" dirty="0" err="1" smtClean="0"/>
              <a:t>by</a:t>
            </a:r>
            <a:r>
              <a:rPr lang="de-DE" sz="2400" b="1" dirty="0" smtClean="0"/>
              <a:t> </a:t>
            </a:r>
            <a:r>
              <a:rPr lang="de-DE" sz="2400" b="1" dirty="0"/>
              <a:t>Ray Bradbury (1953)</a:t>
            </a:r>
          </a:p>
          <a:p>
            <a:r>
              <a:rPr lang="sv-SE" sz="2400" b="1" dirty="0"/>
              <a:t>  </a:t>
            </a:r>
            <a:r>
              <a:rPr lang="sv-SE" sz="2400" b="1" i="1" dirty="0"/>
              <a:t>To </a:t>
            </a:r>
            <a:r>
              <a:rPr lang="sv-SE" sz="2400" b="1" i="1" dirty="0" err="1"/>
              <a:t>Kill</a:t>
            </a:r>
            <a:r>
              <a:rPr lang="sv-SE" sz="2400" b="1" i="1" dirty="0"/>
              <a:t> a </a:t>
            </a:r>
            <a:r>
              <a:rPr lang="sv-SE" sz="2400" b="1" i="1" dirty="0" err="1"/>
              <a:t>Mockingbird</a:t>
            </a:r>
            <a:r>
              <a:rPr lang="sv-SE" sz="2400" b="1"/>
              <a:t> </a:t>
            </a:r>
            <a:r>
              <a:rPr lang="sv-SE" sz="2400" b="1" smtClean="0"/>
              <a:t>        by </a:t>
            </a:r>
            <a:r>
              <a:rPr lang="sv-SE" sz="2400" b="1" dirty="0"/>
              <a:t>Harper Lee (1960)</a:t>
            </a:r>
          </a:p>
          <a:p>
            <a:r>
              <a:rPr lang="en-US" sz="2400" b="1" dirty="0"/>
              <a:t>   </a:t>
            </a:r>
            <a:r>
              <a:rPr lang="en-US" sz="2400" b="1" i="1" dirty="0"/>
              <a:t>Invitation to a Beheading </a:t>
            </a:r>
            <a:r>
              <a:rPr lang="sk-SK" sz="2400" b="1" dirty="0"/>
              <a:t>by Vladimir Nabokov (1958)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72641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21" y="415174"/>
            <a:ext cx="8609710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err="1"/>
              <a:t>Depression-era</a:t>
            </a:r>
            <a:r>
              <a:rPr lang="ru-RU" sz="2800" b="1" u="sng" dirty="0"/>
              <a:t> </a:t>
            </a:r>
            <a:r>
              <a:rPr lang="ru-RU" sz="2800" b="1" u="sng" dirty="0" err="1"/>
              <a:t>literature</a:t>
            </a:r>
            <a:endParaRPr lang="ru-RU" sz="2800" b="1" u="sng" dirty="0"/>
          </a:p>
          <a:p>
            <a:r>
              <a:rPr lang="ru-RU" sz="2800" b="1" dirty="0">
                <a:hlinkClick r:id="rId2" tooltip="Great Depression"/>
              </a:rPr>
              <a:t>Depression</a:t>
            </a:r>
            <a:r>
              <a:rPr lang="ru-RU" sz="2800" b="1" dirty="0"/>
              <a:t> </a:t>
            </a:r>
            <a:r>
              <a:rPr lang="ru-RU" sz="2800" b="1" dirty="0" err="1"/>
              <a:t>era</a:t>
            </a:r>
            <a:r>
              <a:rPr lang="ru-RU" sz="2800" b="1" dirty="0"/>
              <a:t> </a:t>
            </a:r>
            <a:r>
              <a:rPr lang="ru-RU" sz="2800" b="1" dirty="0" err="1"/>
              <a:t>literature</a:t>
            </a:r>
            <a:r>
              <a:rPr lang="ru-RU" sz="2800" b="1" dirty="0"/>
              <a:t> </a:t>
            </a:r>
            <a:r>
              <a:rPr lang="ru-RU" sz="2800" b="1" dirty="0" err="1"/>
              <a:t>was</a:t>
            </a:r>
            <a:r>
              <a:rPr lang="ru-RU" sz="2800" b="1" dirty="0"/>
              <a:t> </a:t>
            </a:r>
            <a:r>
              <a:rPr lang="ru-RU" sz="2800" b="1" dirty="0" err="1"/>
              <a:t>blunt</a:t>
            </a:r>
            <a:r>
              <a:rPr lang="ru-RU" sz="2800" b="1" dirty="0"/>
              <a:t> </a:t>
            </a:r>
            <a:r>
              <a:rPr lang="ru-RU" sz="2800" b="1" dirty="0" err="1"/>
              <a:t>and</a:t>
            </a:r>
            <a:r>
              <a:rPr lang="ru-RU" sz="2800" b="1" dirty="0"/>
              <a:t> </a:t>
            </a:r>
            <a:r>
              <a:rPr lang="ru-RU" sz="2800" b="1" dirty="0" err="1"/>
              <a:t>direct</a:t>
            </a:r>
            <a:r>
              <a:rPr lang="ru-RU" sz="2800" b="1" dirty="0"/>
              <a:t> </a:t>
            </a:r>
            <a:r>
              <a:rPr lang="ru-RU" sz="2800" b="1" dirty="0" err="1"/>
              <a:t>in</a:t>
            </a:r>
            <a:r>
              <a:rPr lang="ru-RU" sz="2800" b="1" dirty="0"/>
              <a:t> </a:t>
            </a:r>
            <a:r>
              <a:rPr lang="ru-RU" sz="2800" b="1" dirty="0" err="1"/>
              <a:t>its</a:t>
            </a:r>
            <a:r>
              <a:rPr lang="ru-RU" sz="2800" b="1" dirty="0"/>
              <a:t> </a:t>
            </a:r>
            <a:r>
              <a:rPr lang="ru-RU" sz="2800" b="1" dirty="0" err="1"/>
              <a:t>social</a:t>
            </a:r>
            <a:r>
              <a:rPr lang="ru-RU" sz="2800" b="1" dirty="0"/>
              <a:t> </a:t>
            </a:r>
            <a:r>
              <a:rPr lang="ru-RU" sz="2800" b="1" dirty="0" err="1"/>
              <a:t>criticism</a:t>
            </a:r>
            <a:r>
              <a:rPr lang="ru-RU" sz="2800" b="1" dirty="0"/>
              <a:t>. </a:t>
            </a:r>
            <a:r>
              <a:rPr lang="ru-RU" sz="2800" b="1" dirty="0">
                <a:hlinkClick r:id="rId3" tooltip="John Steinbeck"/>
              </a:rPr>
              <a:t>John Steinbeck</a:t>
            </a:r>
            <a:r>
              <a:rPr lang="ru-RU" sz="2800" b="1" dirty="0"/>
              <a:t> (1902–1968). </a:t>
            </a:r>
            <a:r>
              <a:rPr lang="ru-RU" sz="2800" b="1" dirty="0" err="1"/>
              <a:t>His</a:t>
            </a:r>
            <a:r>
              <a:rPr lang="ru-RU" sz="2800" b="1" dirty="0"/>
              <a:t> </a:t>
            </a:r>
            <a:r>
              <a:rPr lang="ru-RU" sz="2800" b="1" dirty="0" err="1"/>
              <a:t>style</a:t>
            </a:r>
            <a:r>
              <a:rPr lang="ru-RU" sz="2800" b="1" dirty="0"/>
              <a:t> </a:t>
            </a:r>
            <a:r>
              <a:rPr lang="ru-RU" sz="2800" b="1" dirty="0" err="1"/>
              <a:t>was</a:t>
            </a:r>
            <a:r>
              <a:rPr lang="ru-RU" sz="2800" b="1" dirty="0"/>
              <a:t> </a:t>
            </a:r>
            <a:r>
              <a:rPr lang="ru-RU" sz="2800" b="1" dirty="0" err="1"/>
              <a:t>simple</a:t>
            </a:r>
            <a:r>
              <a:rPr lang="ru-RU" sz="2800" b="1" dirty="0"/>
              <a:t> </a:t>
            </a:r>
            <a:r>
              <a:rPr lang="ru-RU" sz="2800" b="1" dirty="0" err="1"/>
              <a:t>and</a:t>
            </a:r>
            <a:r>
              <a:rPr lang="ru-RU" sz="2800" b="1" dirty="0"/>
              <a:t> </a:t>
            </a:r>
            <a:r>
              <a:rPr lang="ru-RU" sz="2800" b="1" dirty="0" err="1"/>
              <a:t>evocative</a:t>
            </a:r>
            <a:r>
              <a:rPr lang="ru-RU" sz="2800" b="1" dirty="0"/>
              <a:t>, </a:t>
            </a:r>
            <a:r>
              <a:rPr lang="ru-RU" sz="2800" b="1" dirty="0" err="1"/>
              <a:t>winning</a:t>
            </a:r>
            <a:r>
              <a:rPr lang="ru-RU" sz="2800" b="1" dirty="0"/>
              <a:t> </a:t>
            </a:r>
            <a:r>
              <a:rPr lang="ru-RU" sz="2800" b="1" dirty="0" err="1"/>
              <a:t>him</a:t>
            </a:r>
            <a:r>
              <a:rPr lang="ru-RU" sz="2800" b="1" dirty="0"/>
              <a:t> </a:t>
            </a:r>
            <a:r>
              <a:rPr lang="ru-RU" sz="2800" b="1" dirty="0" err="1"/>
              <a:t>the</a:t>
            </a:r>
            <a:r>
              <a:rPr lang="ru-RU" sz="2800" b="1" dirty="0"/>
              <a:t> </a:t>
            </a:r>
            <a:r>
              <a:rPr lang="ru-RU" sz="2800" b="1" dirty="0" err="1"/>
              <a:t>favor</a:t>
            </a:r>
            <a:r>
              <a:rPr lang="ru-RU" sz="2800" b="1" dirty="0"/>
              <a:t> </a:t>
            </a:r>
            <a:r>
              <a:rPr lang="ru-RU" sz="2800" b="1" dirty="0" err="1"/>
              <a:t>of</a:t>
            </a:r>
            <a:r>
              <a:rPr lang="ru-RU" sz="2800" b="1" dirty="0"/>
              <a:t> </a:t>
            </a:r>
            <a:r>
              <a:rPr lang="ru-RU" sz="2800" b="1" dirty="0" err="1"/>
              <a:t>the</a:t>
            </a:r>
            <a:r>
              <a:rPr lang="ru-RU" sz="2800" b="1" dirty="0"/>
              <a:t> </a:t>
            </a:r>
            <a:r>
              <a:rPr lang="ru-RU" sz="2800" b="1" dirty="0" err="1"/>
              <a:t>readers</a:t>
            </a:r>
            <a:r>
              <a:rPr lang="ru-RU" sz="2800" b="1" dirty="0"/>
              <a:t> </a:t>
            </a:r>
            <a:r>
              <a:rPr lang="ru-RU" sz="2800" b="1" dirty="0" err="1"/>
              <a:t>but</a:t>
            </a:r>
            <a:r>
              <a:rPr lang="ru-RU" sz="2800" b="1" dirty="0"/>
              <a:t> </a:t>
            </a:r>
            <a:r>
              <a:rPr lang="ru-RU" sz="2800" b="1" dirty="0" err="1"/>
              <a:t>not</a:t>
            </a:r>
            <a:r>
              <a:rPr lang="ru-RU" sz="2800" b="1" dirty="0"/>
              <a:t> </a:t>
            </a:r>
            <a:r>
              <a:rPr lang="ru-RU" sz="2800" b="1" dirty="0" err="1"/>
              <a:t>of</a:t>
            </a:r>
            <a:r>
              <a:rPr lang="ru-RU" sz="2800" b="1" dirty="0"/>
              <a:t> </a:t>
            </a:r>
            <a:r>
              <a:rPr lang="ru-RU" sz="2800" b="1" dirty="0" err="1"/>
              <a:t>the</a:t>
            </a:r>
            <a:r>
              <a:rPr lang="ru-RU" sz="2800" b="1" dirty="0"/>
              <a:t> </a:t>
            </a:r>
            <a:r>
              <a:rPr lang="ru-RU" sz="2800" b="1" dirty="0" err="1"/>
              <a:t>critics</a:t>
            </a:r>
            <a:r>
              <a:rPr lang="ru-RU" sz="2800" b="1" dirty="0"/>
              <a:t>. </a:t>
            </a:r>
            <a:r>
              <a:rPr lang="ru-RU" sz="2800" b="1" dirty="0" err="1"/>
              <a:t>Steinbeck</a:t>
            </a:r>
            <a:r>
              <a:rPr lang="ru-RU" sz="2800" b="1" dirty="0"/>
              <a:t> </a:t>
            </a:r>
            <a:r>
              <a:rPr lang="ru-RU" sz="2800" b="1" dirty="0" err="1"/>
              <a:t>often</a:t>
            </a:r>
            <a:r>
              <a:rPr lang="ru-RU" sz="2800" b="1" dirty="0"/>
              <a:t> </a:t>
            </a:r>
            <a:r>
              <a:rPr lang="ru-RU" sz="2800" b="1" dirty="0" err="1"/>
              <a:t>wrote</a:t>
            </a:r>
            <a:r>
              <a:rPr lang="ru-RU" sz="2800" b="1" dirty="0"/>
              <a:t> </a:t>
            </a:r>
            <a:r>
              <a:rPr lang="ru-RU" sz="2800" b="1" dirty="0" err="1"/>
              <a:t>about</a:t>
            </a:r>
            <a:r>
              <a:rPr lang="ru-RU" sz="2800" b="1" dirty="0"/>
              <a:t> </a:t>
            </a:r>
            <a:r>
              <a:rPr lang="ru-RU" sz="2800" b="1" dirty="0" err="1"/>
              <a:t>poor</a:t>
            </a:r>
            <a:r>
              <a:rPr lang="ru-RU" sz="2800" b="1" dirty="0"/>
              <a:t>, </a:t>
            </a:r>
            <a:r>
              <a:rPr lang="ru-RU" sz="2800" b="1" dirty="0" err="1"/>
              <a:t>working-class</a:t>
            </a:r>
            <a:r>
              <a:rPr lang="ru-RU" sz="2800" b="1" dirty="0"/>
              <a:t> </a:t>
            </a:r>
            <a:r>
              <a:rPr lang="ru-RU" sz="2800" b="1" dirty="0" err="1"/>
              <a:t>people</a:t>
            </a:r>
            <a:r>
              <a:rPr lang="ru-RU" sz="2800" b="1" dirty="0"/>
              <a:t> </a:t>
            </a:r>
            <a:r>
              <a:rPr lang="ru-RU" sz="2800" b="1" dirty="0" err="1"/>
              <a:t>and</a:t>
            </a:r>
            <a:r>
              <a:rPr lang="ru-RU" sz="2800" b="1" dirty="0"/>
              <a:t> </a:t>
            </a:r>
            <a:r>
              <a:rPr lang="ru-RU" sz="2800" b="1" dirty="0" err="1"/>
              <a:t>their</a:t>
            </a:r>
            <a:r>
              <a:rPr lang="ru-RU" sz="2800" b="1" dirty="0"/>
              <a:t> </a:t>
            </a:r>
            <a:r>
              <a:rPr lang="ru-RU" sz="2800" b="1" dirty="0" err="1"/>
              <a:t>struggle</a:t>
            </a:r>
            <a:r>
              <a:rPr lang="ru-RU" sz="2800" b="1" dirty="0"/>
              <a:t> </a:t>
            </a:r>
            <a:r>
              <a:rPr lang="ru-RU" sz="2800" b="1" dirty="0" err="1"/>
              <a:t>to</a:t>
            </a:r>
            <a:r>
              <a:rPr lang="ru-RU" sz="2800" b="1" dirty="0"/>
              <a:t> </a:t>
            </a:r>
            <a:r>
              <a:rPr lang="ru-RU" sz="2800" b="1" dirty="0" err="1"/>
              <a:t>lead</a:t>
            </a:r>
            <a:r>
              <a:rPr lang="ru-RU" sz="2800" b="1" dirty="0"/>
              <a:t> </a:t>
            </a:r>
            <a:r>
              <a:rPr lang="ru-RU" sz="2800" b="1" dirty="0" err="1"/>
              <a:t>a</a:t>
            </a:r>
            <a:r>
              <a:rPr lang="ru-RU" sz="2800" b="1" dirty="0"/>
              <a:t> </a:t>
            </a:r>
            <a:r>
              <a:rPr lang="ru-RU" sz="2800" b="1" dirty="0" err="1"/>
              <a:t>decent</a:t>
            </a:r>
            <a:r>
              <a:rPr lang="ru-RU" sz="2800" b="1" dirty="0"/>
              <a:t> </a:t>
            </a:r>
            <a:r>
              <a:rPr lang="ru-RU" sz="2800" b="1" dirty="0" err="1"/>
              <a:t>and</a:t>
            </a:r>
            <a:r>
              <a:rPr lang="ru-RU" sz="2800" b="1" dirty="0"/>
              <a:t> </a:t>
            </a:r>
            <a:r>
              <a:rPr lang="ru-RU" sz="2800" b="1" dirty="0" err="1"/>
              <a:t>honest</a:t>
            </a:r>
            <a:r>
              <a:rPr lang="ru-RU" sz="2800" b="1" dirty="0"/>
              <a:t> </a:t>
            </a:r>
            <a:r>
              <a:rPr lang="ru-RU" sz="2800" b="1" dirty="0" err="1"/>
              <a:t>life</a:t>
            </a:r>
            <a:r>
              <a:rPr lang="ru-RU" sz="2800" b="1" dirty="0"/>
              <a:t>. </a:t>
            </a:r>
          </a:p>
          <a:p>
            <a:r>
              <a:rPr lang="ru-RU" sz="2800" b="1" dirty="0">
                <a:hlinkClick r:id="rId4" tooltip="Henry Miller"/>
              </a:rPr>
              <a:t>Henry Miller</a:t>
            </a:r>
            <a:r>
              <a:rPr lang="ru-RU" sz="2800" b="1" dirty="0"/>
              <a:t> </a:t>
            </a:r>
            <a:r>
              <a:rPr lang="ru-RU" sz="2800" b="1" dirty="0" err="1"/>
              <a:t>assumed</a:t>
            </a:r>
            <a:r>
              <a:rPr lang="ru-RU" sz="2800" b="1" dirty="0"/>
              <a:t> </a:t>
            </a:r>
            <a:r>
              <a:rPr lang="ru-RU" sz="2800" b="1" dirty="0" err="1"/>
              <a:t>a</a:t>
            </a:r>
            <a:r>
              <a:rPr lang="ru-RU" sz="2800" b="1" dirty="0"/>
              <a:t> </a:t>
            </a:r>
            <a:r>
              <a:rPr lang="ru-RU" sz="2800" b="1" dirty="0" err="1"/>
              <a:t>unique</a:t>
            </a:r>
            <a:r>
              <a:rPr lang="ru-RU" sz="2800" b="1" dirty="0"/>
              <a:t> </a:t>
            </a:r>
            <a:r>
              <a:rPr lang="ru-RU" sz="2800" b="1" dirty="0" err="1"/>
              <a:t>place</a:t>
            </a:r>
            <a:r>
              <a:rPr lang="ru-RU" sz="2800" b="1" dirty="0"/>
              <a:t> </a:t>
            </a:r>
            <a:r>
              <a:rPr lang="ru-RU" sz="2800" b="1" dirty="0" err="1"/>
              <a:t>in</a:t>
            </a:r>
            <a:r>
              <a:rPr lang="ru-RU" sz="2800" b="1" dirty="0"/>
              <a:t> </a:t>
            </a:r>
            <a:r>
              <a:rPr lang="ru-RU" sz="2800" b="1" dirty="0" err="1"/>
              <a:t>American</a:t>
            </a:r>
            <a:r>
              <a:rPr lang="ru-RU" sz="2800" b="1" dirty="0"/>
              <a:t> </a:t>
            </a:r>
            <a:r>
              <a:rPr lang="ru-RU" sz="2800" b="1" dirty="0" err="1"/>
              <a:t>Literature</a:t>
            </a:r>
            <a:r>
              <a:rPr lang="ru-RU" sz="2800" b="1" dirty="0"/>
              <a:t> </a:t>
            </a:r>
            <a:r>
              <a:rPr lang="ru-RU" sz="2800" b="1" dirty="0" err="1"/>
              <a:t>in</a:t>
            </a:r>
            <a:r>
              <a:rPr lang="ru-RU" sz="2800" b="1" dirty="0"/>
              <a:t> </a:t>
            </a:r>
            <a:r>
              <a:rPr lang="ru-RU" sz="2800" b="1" dirty="0" err="1"/>
              <a:t>the</a:t>
            </a:r>
            <a:r>
              <a:rPr lang="ru-RU" sz="2800" b="1" dirty="0"/>
              <a:t> 1930s </a:t>
            </a:r>
            <a:r>
              <a:rPr lang="ru-RU" sz="2800" b="1" dirty="0" err="1"/>
              <a:t>when</a:t>
            </a:r>
            <a:r>
              <a:rPr lang="ru-RU" sz="2800" b="1" dirty="0"/>
              <a:t> </a:t>
            </a:r>
            <a:r>
              <a:rPr lang="ru-RU" sz="2800" b="1" dirty="0" err="1"/>
              <a:t>his</a:t>
            </a:r>
            <a:r>
              <a:rPr lang="ru-RU" sz="2800" b="1" dirty="0"/>
              <a:t> </a:t>
            </a:r>
            <a:r>
              <a:rPr lang="ru-RU" sz="2800" b="1" dirty="0" err="1"/>
              <a:t>semi-autobiographical</a:t>
            </a:r>
            <a:r>
              <a:rPr lang="ru-RU" sz="2800" b="1" dirty="0"/>
              <a:t> </a:t>
            </a:r>
            <a:r>
              <a:rPr lang="ru-RU" sz="2800" b="1" dirty="0" err="1"/>
              <a:t>novels</a:t>
            </a:r>
            <a:r>
              <a:rPr lang="ru-RU" sz="2800" b="1" dirty="0"/>
              <a:t>, </a:t>
            </a:r>
            <a:r>
              <a:rPr lang="ru-RU" sz="2800" b="1" dirty="0" err="1"/>
              <a:t>written</a:t>
            </a:r>
            <a:r>
              <a:rPr lang="ru-RU" sz="2800" b="1" dirty="0"/>
              <a:t> </a:t>
            </a:r>
            <a:r>
              <a:rPr lang="ru-RU" sz="2800" b="1" dirty="0" err="1"/>
              <a:t>and</a:t>
            </a:r>
            <a:r>
              <a:rPr lang="ru-RU" sz="2800" b="1" dirty="0"/>
              <a:t> </a:t>
            </a:r>
            <a:r>
              <a:rPr lang="ru-RU" sz="2800" b="1" dirty="0" err="1"/>
              <a:t>published</a:t>
            </a:r>
            <a:r>
              <a:rPr lang="ru-RU" sz="2800" b="1" dirty="0"/>
              <a:t> </a:t>
            </a:r>
            <a:r>
              <a:rPr lang="ru-RU" sz="2800" b="1" dirty="0" err="1"/>
              <a:t>in</a:t>
            </a:r>
            <a:r>
              <a:rPr lang="ru-RU" sz="2800" b="1" dirty="0"/>
              <a:t> </a:t>
            </a:r>
            <a:r>
              <a:rPr lang="ru-RU" sz="2800" b="1" dirty="0" err="1"/>
              <a:t>Paris</a:t>
            </a:r>
            <a:r>
              <a:rPr lang="ru-RU" sz="2800" b="1" dirty="0"/>
              <a:t>, </a:t>
            </a:r>
            <a:r>
              <a:rPr lang="ru-RU" sz="2800" b="1" dirty="0" err="1"/>
              <a:t>were</a:t>
            </a:r>
            <a:r>
              <a:rPr lang="ru-RU" sz="2800" b="1" dirty="0"/>
              <a:t> </a:t>
            </a:r>
            <a:r>
              <a:rPr lang="ru-RU" sz="2800" b="1" dirty="0" err="1"/>
              <a:t>banned</a:t>
            </a:r>
            <a:r>
              <a:rPr lang="ru-RU" sz="2800" b="1" dirty="0"/>
              <a:t> </a:t>
            </a:r>
            <a:r>
              <a:rPr lang="ru-RU" sz="2800" b="1" dirty="0" err="1"/>
              <a:t>from</a:t>
            </a:r>
            <a:r>
              <a:rPr lang="ru-RU" sz="2800" b="1" dirty="0"/>
              <a:t> </a:t>
            </a:r>
            <a:r>
              <a:rPr lang="ru-RU" sz="2800" b="1" dirty="0" err="1"/>
              <a:t>the</a:t>
            </a:r>
            <a:r>
              <a:rPr lang="ru-RU" sz="2800" b="1" dirty="0"/>
              <a:t> US.  </a:t>
            </a:r>
            <a:r>
              <a:rPr lang="ru-RU" sz="2800" b="1" dirty="0" err="1"/>
              <a:t>His</a:t>
            </a:r>
            <a:r>
              <a:rPr lang="ru-RU" sz="2800" b="1" dirty="0"/>
              <a:t> </a:t>
            </a:r>
            <a:r>
              <a:rPr lang="ru-RU" sz="2800" b="1" dirty="0" err="1"/>
              <a:t>major</a:t>
            </a:r>
            <a:r>
              <a:rPr lang="ru-RU" sz="2800" b="1" dirty="0"/>
              <a:t> </a:t>
            </a:r>
            <a:r>
              <a:rPr lang="ru-RU" sz="2800" b="1" dirty="0" err="1"/>
              <a:t>work</a:t>
            </a:r>
            <a:r>
              <a:rPr lang="ru-RU" sz="2800" b="1" dirty="0"/>
              <a:t> </a:t>
            </a:r>
            <a:r>
              <a:rPr lang="ru-RU" sz="2800" b="1" dirty="0" err="1"/>
              <a:t>is</a:t>
            </a:r>
            <a:r>
              <a:rPr lang="ru-RU" sz="2800" b="1" dirty="0"/>
              <a:t> </a:t>
            </a:r>
            <a:r>
              <a:rPr lang="ru-RU" sz="2800" b="1" i="1" dirty="0">
                <a:hlinkClick r:id="rId5" tooltip="Tropic of Cancer (novel)"/>
              </a:rPr>
              <a:t>Tropic of Cancer</a:t>
            </a:r>
            <a:r>
              <a:rPr lang="ru-RU" sz="2800" b="1" dirty="0"/>
              <a:t> .</a:t>
            </a:r>
          </a:p>
        </p:txBody>
      </p:sp>
    </p:spTree>
    <p:extLst>
      <p:ext uri="{BB962C8B-B14F-4D97-AF65-F5344CB8AC3E}">
        <p14:creationId xmlns:p14="http://schemas.microsoft.com/office/powerpoint/2010/main" val="17270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911" y="97688"/>
            <a:ext cx="8853957" cy="6524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Post</a:t>
            </a:r>
            <a:r>
              <a:rPr lang="ru-RU" sz="3200" b="1" dirty="0"/>
              <a:t>–</a:t>
            </a:r>
            <a:r>
              <a:rPr lang="ru-RU" sz="3200" b="1" dirty="0" err="1"/>
              <a:t>World</a:t>
            </a:r>
            <a:r>
              <a:rPr lang="ru-RU" sz="3200" b="1" dirty="0"/>
              <a:t> </a:t>
            </a:r>
            <a:r>
              <a:rPr lang="ru-RU" sz="3200" b="1" dirty="0" err="1"/>
              <a:t>War</a:t>
            </a:r>
            <a:r>
              <a:rPr lang="ru-RU" sz="3200" b="1" dirty="0"/>
              <a:t> </a:t>
            </a:r>
            <a:r>
              <a:rPr lang="ru-RU" sz="3200" b="1" dirty="0" smtClean="0"/>
              <a:t>II</a:t>
            </a:r>
            <a:endParaRPr lang="en-US" sz="3200" b="1" dirty="0" smtClean="0"/>
          </a:p>
          <a:p>
            <a:pPr algn="ctr"/>
            <a:endParaRPr lang="ru-RU" sz="3200" b="1" dirty="0"/>
          </a:p>
          <a:p>
            <a:r>
              <a:rPr lang="ru-RU" sz="2800" b="1" dirty="0" err="1"/>
              <a:t>The</a:t>
            </a:r>
            <a:r>
              <a:rPr lang="ru-RU" sz="2800" b="1" dirty="0"/>
              <a:t> </a:t>
            </a:r>
            <a:r>
              <a:rPr lang="ru-RU" sz="2800" b="1" dirty="0" err="1"/>
              <a:t>period</a:t>
            </a:r>
            <a:r>
              <a:rPr lang="ru-RU" sz="2800" b="1" dirty="0"/>
              <a:t> </a:t>
            </a:r>
            <a:r>
              <a:rPr lang="ru-RU" sz="2800" b="1" dirty="0" err="1"/>
              <a:t>in</a:t>
            </a:r>
            <a:r>
              <a:rPr lang="ru-RU" sz="2800" b="1" dirty="0"/>
              <a:t> </a:t>
            </a:r>
            <a:r>
              <a:rPr lang="ru-RU" sz="2800" b="1" dirty="0" err="1"/>
              <a:t>time</a:t>
            </a:r>
            <a:r>
              <a:rPr lang="ru-RU" sz="2800" b="1" dirty="0"/>
              <a:t> </a:t>
            </a:r>
            <a:r>
              <a:rPr lang="ru-RU" sz="2800" b="1" dirty="0" err="1"/>
              <a:t>from</a:t>
            </a:r>
            <a:r>
              <a:rPr lang="ru-RU" sz="2800" b="1" dirty="0"/>
              <a:t> </a:t>
            </a:r>
            <a:r>
              <a:rPr lang="ru-RU" sz="2800" b="1" dirty="0" err="1"/>
              <a:t>the</a:t>
            </a:r>
            <a:r>
              <a:rPr lang="ru-RU" sz="2800" b="1" dirty="0"/>
              <a:t> </a:t>
            </a:r>
            <a:r>
              <a:rPr lang="ru-RU" sz="2800" b="1" dirty="0" err="1"/>
              <a:t>end</a:t>
            </a:r>
            <a:r>
              <a:rPr lang="ru-RU" sz="2800" b="1" dirty="0"/>
              <a:t> </a:t>
            </a:r>
            <a:r>
              <a:rPr lang="ru-RU" sz="2800" b="1" dirty="0" err="1"/>
              <a:t>of</a:t>
            </a:r>
            <a:r>
              <a:rPr lang="ru-RU" sz="2800" b="1" dirty="0"/>
              <a:t> </a:t>
            </a:r>
            <a:r>
              <a:rPr lang="ru-RU" sz="2800" b="1" dirty="0" err="1"/>
              <a:t>World</a:t>
            </a:r>
            <a:r>
              <a:rPr lang="ru-RU" sz="2800" b="1" dirty="0"/>
              <a:t> </a:t>
            </a:r>
            <a:r>
              <a:rPr lang="ru-RU" sz="2800" b="1" dirty="0" err="1"/>
              <a:t>War</a:t>
            </a:r>
            <a:r>
              <a:rPr lang="ru-RU" sz="2800" b="1" dirty="0"/>
              <a:t> II </a:t>
            </a:r>
            <a:r>
              <a:rPr lang="ru-RU" sz="2800" b="1" dirty="0" err="1"/>
              <a:t>up</a:t>
            </a:r>
            <a:r>
              <a:rPr lang="ru-RU" sz="2800" b="1" dirty="0"/>
              <a:t> </a:t>
            </a:r>
            <a:r>
              <a:rPr lang="ru-RU" sz="2800" b="1" dirty="0" err="1" smtClean="0"/>
              <a:t>until</a:t>
            </a:r>
            <a:r>
              <a:rPr lang="en-US" sz="2800" b="1" dirty="0" smtClean="0"/>
              <a:t>   </a:t>
            </a:r>
            <a:r>
              <a:rPr lang="ru-RU" sz="2800" b="1" dirty="0" err="1" smtClean="0"/>
              <a:t>the</a:t>
            </a:r>
            <a:r>
              <a:rPr lang="ru-RU" sz="2800" b="1" dirty="0" smtClean="0"/>
              <a:t> </a:t>
            </a:r>
            <a:r>
              <a:rPr lang="ru-RU" sz="2800" b="1" dirty="0" err="1"/>
              <a:t>late</a:t>
            </a:r>
            <a:r>
              <a:rPr lang="ru-RU" sz="2800" b="1" dirty="0"/>
              <a:t> 1960s </a:t>
            </a:r>
            <a:r>
              <a:rPr lang="ru-RU" sz="2800" b="1" dirty="0" err="1"/>
              <a:t>and</a:t>
            </a:r>
            <a:r>
              <a:rPr lang="ru-RU" sz="2800" b="1" dirty="0"/>
              <a:t> </a:t>
            </a:r>
            <a:r>
              <a:rPr lang="ru-RU" sz="2800" b="1" dirty="0" err="1"/>
              <a:t>early</a:t>
            </a:r>
            <a:r>
              <a:rPr lang="ru-RU" sz="2800" b="1" dirty="0"/>
              <a:t> 1970s </a:t>
            </a:r>
            <a:r>
              <a:rPr lang="ru-RU" sz="2800" b="1" dirty="0" err="1"/>
              <a:t>saw</a:t>
            </a:r>
            <a:r>
              <a:rPr lang="ru-RU" sz="2800" b="1" dirty="0"/>
              <a:t> </a:t>
            </a:r>
            <a:r>
              <a:rPr lang="ru-RU" sz="2800" b="1" dirty="0" err="1"/>
              <a:t>the</a:t>
            </a:r>
            <a:r>
              <a:rPr lang="ru-RU" sz="2800" b="1" dirty="0"/>
              <a:t> </a:t>
            </a:r>
            <a:r>
              <a:rPr lang="ru-RU" sz="2800" b="1" dirty="0" err="1"/>
              <a:t>publication</a:t>
            </a:r>
            <a:r>
              <a:rPr lang="ru-RU" sz="2800" b="1" dirty="0"/>
              <a:t> </a:t>
            </a:r>
            <a:r>
              <a:rPr lang="ru-RU" sz="2800" b="1" dirty="0" err="1"/>
              <a:t>of</a:t>
            </a:r>
            <a:r>
              <a:rPr lang="ru-RU" sz="2800" b="1" dirty="0"/>
              <a:t> </a:t>
            </a:r>
            <a:r>
              <a:rPr lang="ru-RU" sz="2800" b="1" dirty="0" err="1"/>
              <a:t>some</a:t>
            </a:r>
            <a:r>
              <a:rPr lang="ru-RU" sz="2800" b="1" dirty="0"/>
              <a:t> </a:t>
            </a:r>
            <a:r>
              <a:rPr lang="ru-RU" sz="2800" b="1" dirty="0" err="1"/>
              <a:t>of</a:t>
            </a:r>
            <a:r>
              <a:rPr lang="ru-RU" sz="2800" b="1" dirty="0"/>
              <a:t> </a:t>
            </a:r>
            <a:r>
              <a:rPr lang="ru-RU" sz="2800" b="1" dirty="0" err="1"/>
              <a:t>the</a:t>
            </a:r>
            <a:r>
              <a:rPr lang="ru-RU" sz="2800" b="1" dirty="0"/>
              <a:t> </a:t>
            </a:r>
            <a:r>
              <a:rPr lang="ru-RU" sz="2800" b="1" dirty="0" err="1"/>
              <a:t>most</a:t>
            </a:r>
            <a:r>
              <a:rPr lang="ru-RU" sz="2800" b="1" dirty="0"/>
              <a:t> </a:t>
            </a:r>
            <a:r>
              <a:rPr lang="ru-RU" sz="2800" b="1" dirty="0" err="1"/>
              <a:t>popular</a:t>
            </a:r>
            <a:r>
              <a:rPr lang="ru-RU" sz="2800" b="1" dirty="0"/>
              <a:t> </a:t>
            </a:r>
            <a:r>
              <a:rPr lang="ru-RU" sz="2800" b="1" dirty="0" err="1"/>
              <a:t>works</a:t>
            </a:r>
            <a:r>
              <a:rPr lang="ru-RU" sz="2800" b="1" dirty="0"/>
              <a:t> </a:t>
            </a:r>
            <a:r>
              <a:rPr lang="ru-RU" sz="2800" b="1" dirty="0" err="1"/>
              <a:t>in</a:t>
            </a:r>
            <a:r>
              <a:rPr lang="ru-RU" sz="2800" b="1" dirty="0"/>
              <a:t> </a:t>
            </a:r>
            <a:r>
              <a:rPr lang="ru-RU" sz="2800" b="1" dirty="0" err="1"/>
              <a:t>American</a:t>
            </a:r>
            <a:r>
              <a:rPr lang="ru-RU" sz="2800" b="1" dirty="0"/>
              <a:t> </a:t>
            </a:r>
            <a:r>
              <a:rPr lang="ru-RU" sz="2800" b="1" dirty="0" err="1"/>
              <a:t>history</a:t>
            </a:r>
            <a:r>
              <a:rPr lang="ru-RU" sz="2800" b="1" dirty="0"/>
              <a:t> </a:t>
            </a:r>
            <a:r>
              <a:rPr lang="ru-RU" sz="2800" b="1" dirty="0" err="1"/>
              <a:t>such</a:t>
            </a:r>
            <a:r>
              <a:rPr lang="ru-RU" sz="2800" b="1" dirty="0"/>
              <a:t> </a:t>
            </a:r>
            <a:r>
              <a:rPr lang="ru-RU" sz="2800" b="1" dirty="0" err="1"/>
              <a:t>as</a:t>
            </a:r>
            <a:r>
              <a:rPr lang="ru-RU" sz="2800" b="1" dirty="0"/>
              <a:t> </a:t>
            </a:r>
            <a:r>
              <a:rPr lang="ru-RU" sz="2800" b="1" i="1" dirty="0">
                <a:hlinkClick r:id="rId2" tooltip="To Kill a Mockingbird"/>
              </a:rPr>
              <a:t>To Kill a Mockingbird</a:t>
            </a:r>
            <a:r>
              <a:rPr lang="ru-RU" sz="2800" b="1" dirty="0"/>
              <a:t> </a:t>
            </a:r>
            <a:r>
              <a:rPr lang="ru-RU" sz="2800" b="1" dirty="0" err="1"/>
              <a:t>by</a:t>
            </a:r>
            <a:r>
              <a:rPr lang="ru-RU" sz="2800" b="1" dirty="0"/>
              <a:t> </a:t>
            </a:r>
            <a:r>
              <a:rPr lang="ru-RU" sz="2800" b="1" dirty="0">
                <a:hlinkClick r:id="rId3" tooltip="Harper Lee"/>
              </a:rPr>
              <a:t>Harper Lee</a:t>
            </a:r>
            <a:r>
              <a:rPr lang="ru-RU" sz="2800" b="1" dirty="0"/>
              <a:t>. </a:t>
            </a:r>
          </a:p>
          <a:p>
            <a:r>
              <a:rPr lang="ru-RU" sz="2800" b="1" dirty="0"/>
              <a:t> </a:t>
            </a:r>
          </a:p>
          <a:p>
            <a:r>
              <a:rPr lang="ru-RU" sz="2800" b="1" dirty="0" err="1"/>
              <a:t>Though</a:t>
            </a:r>
            <a:r>
              <a:rPr lang="ru-RU" sz="2800" b="1" dirty="0"/>
              <a:t> </a:t>
            </a:r>
            <a:r>
              <a:rPr lang="ru-RU" sz="2800" b="1" dirty="0" err="1"/>
              <a:t>born</a:t>
            </a:r>
            <a:r>
              <a:rPr lang="ru-RU" sz="2800" b="1" dirty="0"/>
              <a:t> </a:t>
            </a:r>
            <a:r>
              <a:rPr lang="ru-RU" sz="2800" b="1" dirty="0" err="1"/>
              <a:t>in</a:t>
            </a:r>
            <a:r>
              <a:rPr lang="ru-RU" sz="2800" b="1" dirty="0"/>
              <a:t> </a:t>
            </a:r>
            <a:r>
              <a:rPr lang="ru-RU" sz="2800" b="1" dirty="0" err="1"/>
              <a:t>Canada</a:t>
            </a:r>
            <a:r>
              <a:rPr lang="ru-RU" sz="2800" b="1" dirty="0"/>
              <a:t>, </a:t>
            </a:r>
            <a:r>
              <a:rPr lang="ru-RU" sz="2800" b="1" dirty="0" err="1"/>
              <a:t>Chicago-raised</a:t>
            </a:r>
            <a:r>
              <a:rPr lang="ru-RU" sz="2800" b="1" dirty="0"/>
              <a:t> </a:t>
            </a:r>
            <a:r>
              <a:rPr lang="ru-RU" sz="2800" b="1" dirty="0">
                <a:hlinkClick r:id="rId4" tooltip="Saul Bellow"/>
              </a:rPr>
              <a:t>Saul Bellow</a:t>
            </a:r>
            <a:r>
              <a:rPr lang="ru-RU" sz="2800" b="1" dirty="0"/>
              <a:t> </a:t>
            </a:r>
            <a:r>
              <a:rPr lang="ru-RU" sz="2800" b="1" dirty="0" err="1"/>
              <a:t>would</a:t>
            </a:r>
            <a:r>
              <a:rPr lang="ru-RU" sz="2800" b="1" dirty="0"/>
              <a:t> </a:t>
            </a:r>
            <a:r>
              <a:rPr lang="ru-RU" sz="2800" b="1" dirty="0" err="1"/>
              <a:t>become</a:t>
            </a:r>
            <a:r>
              <a:rPr lang="ru-RU" sz="2800" b="1" dirty="0"/>
              <a:t> </a:t>
            </a:r>
            <a:r>
              <a:rPr lang="ru-RU" sz="2800" b="1" dirty="0" err="1"/>
              <a:t>one</a:t>
            </a:r>
            <a:r>
              <a:rPr lang="ru-RU" sz="2800" b="1" dirty="0"/>
              <a:t> </a:t>
            </a:r>
            <a:r>
              <a:rPr lang="ru-RU" sz="2800" b="1" dirty="0" err="1"/>
              <a:t>of</a:t>
            </a:r>
            <a:r>
              <a:rPr lang="ru-RU" sz="2800" b="1" dirty="0"/>
              <a:t> </a:t>
            </a:r>
            <a:r>
              <a:rPr lang="ru-RU" sz="2800" b="1" dirty="0" err="1"/>
              <a:t>the</a:t>
            </a:r>
            <a:r>
              <a:rPr lang="ru-RU" sz="2800" b="1" dirty="0"/>
              <a:t> </a:t>
            </a:r>
            <a:r>
              <a:rPr lang="ru-RU" sz="2800" b="1" dirty="0" err="1"/>
              <a:t>most</a:t>
            </a:r>
            <a:r>
              <a:rPr lang="ru-RU" sz="2800" b="1" dirty="0"/>
              <a:t> </a:t>
            </a:r>
            <a:r>
              <a:rPr lang="ru-RU" sz="2800" b="1" dirty="0" err="1"/>
              <a:t>influential</a:t>
            </a:r>
            <a:r>
              <a:rPr lang="ru-RU" sz="2800" b="1" dirty="0"/>
              <a:t> </a:t>
            </a:r>
            <a:r>
              <a:rPr lang="ru-RU" sz="2800" b="1" dirty="0" err="1"/>
              <a:t>novelists</a:t>
            </a:r>
            <a:r>
              <a:rPr lang="ru-RU" sz="2800" b="1" dirty="0"/>
              <a:t> </a:t>
            </a:r>
            <a:r>
              <a:rPr lang="ru-RU" sz="2800" b="1" dirty="0" err="1"/>
              <a:t>in</a:t>
            </a:r>
            <a:r>
              <a:rPr lang="ru-RU" sz="2800" b="1" dirty="0"/>
              <a:t> </a:t>
            </a:r>
            <a:r>
              <a:rPr lang="ru-RU" sz="2800" b="1" dirty="0" err="1"/>
              <a:t>America</a:t>
            </a:r>
            <a:r>
              <a:rPr lang="ru-RU" sz="2800" b="1" dirty="0"/>
              <a:t> </a:t>
            </a:r>
            <a:r>
              <a:rPr lang="ru-RU" sz="2800" b="1" dirty="0" err="1"/>
              <a:t>in</a:t>
            </a:r>
            <a:r>
              <a:rPr lang="ru-RU" sz="2800" b="1" dirty="0"/>
              <a:t> </a:t>
            </a:r>
            <a:r>
              <a:rPr lang="ru-RU" sz="2800" b="1" dirty="0" err="1"/>
              <a:t>the</a:t>
            </a:r>
            <a:r>
              <a:rPr lang="ru-RU" sz="2800" b="1" dirty="0"/>
              <a:t> </a:t>
            </a:r>
            <a:r>
              <a:rPr lang="ru-RU" sz="2800" b="1" dirty="0" err="1"/>
              <a:t>decades</a:t>
            </a:r>
            <a:r>
              <a:rPr lang="ru-RU" sz="2800" b="1" dirty="0"/>
              <a:t> </a:t>
            </a:r>
            <a:r>
              <a:rPr lang="ru-RU" sz="2800" b="1" dirty="0" err="1"/>
              <a:t>directly</a:t>
            </a:r>
            <a:r>
              <a:rPr lang="ru-RU" sz="2800" b="1" dirty="0"/>
              <a:t> </a:t>
            </a:r>
            <a:r>
              <a:rPr lang="ru-RU" sz="2800" b="1" dirty="0" err="1"/>
              <a:t>following</a:t>
            </a:r>
            <a:r>
              <a:rPr lang="ru-RU" sz="2800" b="1" dirty="0"/>
              <a:t> </a:t>
            </a:r>
            <a:r>
              <a:rPr lang="ru-RU" sz="2800" b="1" dirty="0" err="1"/>
              <a:t>World</a:t>
            </a:r>
            <a:r>
              <a:rPr lang="ru-RU" sz="2800" b="1" dirty="0"/>
              <a:t> </a:t>
            </a:r>
            <a:r>
              <a:rPr lang="ru-RU" sz="2800" b="1" dirty="0" err="1"/>
              <a:t>War</a:t>
            </a:r>
            <a:r>
              <a:rPr lang="ru-RU" sz="2800" b="1" dirty="0"/>
              <a:t> II. </a:t>
            </a:r>
            <a:r>
              <a:rPr lang="ru-RU" sz="2800" b="1" dirty="0" err="1"/>
              <a:t>In</a:t>
            </a:r>
            <a:r>
              <a:rPr lang="ru-RU" sz="2800" b="1" dirty="0"/>
              <a:t> </a:t>
            </a:r>
            <a:r>
              <a:rPr lang="ru-RU" sz="2800" b="1" i="1" dirty="0"/>
              <a:t> </a:t>
            </a:r>
            <a:r>
              <a:rPr lang="ru-RU" sz="2800" b="1" i="1" dirty="0">
                <a:hlinkClick r:id="rId5" tooltip="Herzog (novel)"/>
              </a:rPr>
              <a:t>Herzog</a:t>
            </a:r>
            <a:r>
              <a:rPr lang="ru-RU" sz="2800" b="1" dirty="0"/>
              <a:t> </a:t>
            </a:r>
            <a:r>
              <a:rPr lang="ru-RU" sz="2800" b="1" dirty="0" err="1"/>
              <a:t>Bellow</a:t>
            </a:r>
            <a:r>
              <a:rPr lang="ru-RU" sz="2800" b="1" dirty="0"/>
              <a:t> </a:t>
            </a:r>
            <a:r>
              <a:rPr lang="ru-RU" sz="2800" b="1" dirty="0" err="1"/>
              <a:t>painted</a:t>
            </a:r>
            <a:r>
              <a:rPr lang="ru-RU" sz="2800" b="1" dirty="0"/>
              <a:t> </a:t>
            </a:r>
            <a:r>
              <a:rPr lang="ru-RU" sz="2800" b="1" dirty="0" err="1"/>
              <a:t>vivid</a:t>
            </a:r>
            <a:r>
              <a:rPr lang="ru-RU" sz="2800" b="1" dirty="0"/>
              <a:t> </a:t>
            </a:r>
            <a:r>
              <a:rPr lang="ru-RU" sz="2800" b="1" dirty="0" err="1"/>
              <a:t>portraits</a:t>
            </a:r>
            <a:r>
              <a:rPr lang="ru-RU" sz="2800" b="1" dirty="0"/>
              <a:t> </a:t>
            </a:r>
            <a:r>
              <a:rPr lang="ru-RU" sz="2800" b="1" dirty="0" err="1"/>
              <a:t>of</a:t>
            </a:r>
            <a:r>
              <a:rPr lang="ru-RU" sz="2800" b="1" dirty="0"/>
              <a:t> </a:t>
            </a:r>
            <a:r>
              <a:rPr lang="ru-RU" sz="2800" b="1" dirty="0" err="1"/>
              <a:t>the</a:t>
            </a:r>
            <a:r>
              <a:rPr lang="ru-RU" sz="2800" b="1" dirty="0"/>
              <a:t> </a:t>
            </a:r>
            <a:r>
              <a:rPr lang="ru-RU" sz="2800" b="1" dirty="0" err="1"/>
              <a:t>American</a:t>
            </a:r>
            <a:r>
              <a:rPr lang="ru-RU" sz="2800" b="1" dirty="0"/>
              <a:t> </a:t>
            </a:r>
            <a:r>
              <a:rPr lang="ru-RU" sz="2800" b="1" dirty="0" err="1"/>
              <a:t>city</a:t>
            </a:r>
            <a:r>
              <a:rPr lang="ru-RU" sz="2800" b="1" dirty="0"/>
              <a:t> </a:t>
            </a:r>
            <a:r>
              <a:rPr lang="ru-RU" sz="2800" b="1" dirty="0" err="1"/>
              <a:t>and</a:t>
            </a:r>
            <a:r>
              <a:rPr lang="ru-RU" sz="2800" b="1" dirty="0"/>
              <a:t> </a:t>
            </a:r>
            <a:r>
              <a:rPr lang="ru-RU" sz="2800" b="1" dirty="0" err="1"/>
              <a:t>the</a:t>
            </a:r>
            <a:r>
              <a:rPr lang="ru-RU" sz="2800" b="1" dirty="0"/>
              <a:t> </a:t>
            </a:r>
            <a:r>
              <a:rPr lang="ru-RU" sz="2800" b="1" dirty="0" err="1"/>
              <a:t>distinctive</a:t>
            </a:r>
            <a:r>
              <a:rPr lang="ru-RU" sz="2800" b="1" dirty="0"/>
              <a:t> </a:t>
            </a:r>
            <a:r>
              <a:rPr lang="ru-RU" sz="2800" b="1" dirty="0" err="1"/>
              <a:t>characters</a:t>
            </a:r>
            <a:r>
              <a:rPr lang="ru-RU" sz="2800" b="1" dirty="0"/>
              <a:t>. 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37710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185" y="158743"/>
            <a:ext cx="8853957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From</a:t>
            </a:r>
            <a:r>
              <a:rPr lang="ru-RU" sz="3200" b="1" dirty="0"/>
              <a:t> </a:t>
            </a:r>
            <a:r>
              <a:rPr lang="ru-RU" sz="3200" b="1" dirty="0">
                <a:hlinkClick r:id="rId2" tooltip="J.D. Salinger"/>
              </a:rPr>
              <a:t>J.D. </a:t>
            </a:r>
            <a:r>
              <a:rPr lang="ru-RU" sz="3200" b="1" dirty="0" err="1">
                <a:hlinkClick r:id="rId2" tooltip="J.D. Salinger"/>
              </a:rPr>
              <a:t>Salinger</a:t>
            </a:r>
            <a:r>
              <a:rPr lang="ru-RU" sz="3200" b="1" dirty="0" err="1"/>
              <a:t>'s</a:t>
            </a:r>
            <a:r>
              <a:rPr lang="ru-RU" sz="3200" b="1" dirty="0"/>
              <a:t>  </a:t>
            </a:r>
            <a:r>
              <a:rPr lang="ru-RU" sz="3200" b="1" i="1" dirty="0">
                <a:hlinkClick r:id="rId3" tooltip="The Catcher in the Rye"/>
              </a:rPr>
              <a:t>The Catcher in the Rye</a:t>
            </a:r>
            <a:r>
              <a:rPr lang="ru-RU" sz="3200" b="1" dirty="0"/>
              <a:t> , </a:t>
            </a:r>
            <a:r>
              <a:rPr lang="ru-RU" sz="3200" b="1" dirty="0" err="1"/>
              <a:t>the</a:t>
            </a:r>
            <a:r>
              <a:rPr lang="ru-RU" sz="3200" b="1" dirty="0"/>
              <a:t> </a:t>
            </a:r>
            <a:r>
              <a:rPr lang="ru-RU" sz="3200" b="1" dirty="0" err="1"/>
              <a:t>perceived</a:t>
            </a:r>
            <a:r>
              <a:rPr lang="ru-RU" sz="3200" b="1" dirty="0"/>
              <a:t> </a:t>
            </a:r>
            <a:r>
              <a:rPr lang="ru-RU" sz="3200" b="1" dirty="0" err="1"/>
              <a:t>madness</a:t>
            </a:r>
            <a:r>
              <a:rPr lang="ru-RU" sz="3200" b="1" dirty="0"/>
              <a:t> </a:t>
            </a:r>
            <a:r>
              <a:rPr lang="ru-RU" sz="3200" b="1" dirty="0" err="1"/>
              <a:t>of</a:t>
            </a:r>
            <a:r>
              <a:rPr lang="ru-RU" sz="3200" b="1" dirty="0"/>
              <a:t> </a:t>
            </a:r>
            <a:r>
              <a:rPr lang="ru-RU" sz="3200" b="1" dirty="0" err="1"/>
              <a:t>the</a:t>
            </a:r>
            <a:r>
              <a:rPr lang="ru-RU" sz="3200" b="1" dirty="0"/>
              <a:t> </a:t>
            </a:r>
            <a:r>
              <a:rPr lang="ru-RU" sz="3200" b="1" dirty="0" err="1"/>
              <a:t>state</a:t>
            </a:r>
            <a:r>
              <a:rPr lang="ru-RU" sz="3200" b="1" dirty="0"/>
              <a:t> </a:t>
            </a:r>
            <a:r>
              <a:rPr lang="ru-RU" sz="3200" b="1" dirty="0" err="1"/>
              <a:t>of</a:t>
            </a:r>
            <a:r>
              <a:rPr lang="ru-RU" sz="3200" b="1" dirty="0"/>
              <a:t> </a:t>
            </a:r>
            <a:r>
              <a:rPr lang="ru-RU" sz="3200" b="1" dirty="0" err="1"/>
              <a:t>affairs</a:t>
            </a:r>
            <a:r>
              <a:rPr lang="ru-RU" sz="3200" b="1" dirty="0"/>
              <a:t> </a:t>
            </a:r>
            <a:r>
              <a:rPr lang="ru-RU" sz="3200" b="1" dirty="0" err="1"/>
              <a:t>in</a:t>
            </a:r>
            <a:r>
              <a:rPr lang="ru-RU" sz="3200" b="1" dirty="0"/>
              <a:t> </a:t>
            </a:r>
            <a:r>
              <a:rPr lang="ru-RU" sz="3200" b="1" dirty="0" err="1"/>
              <a:t>America</a:t>
            </a:r>
            <a:r>
              <a:rPr lang="ru-RU" sz="3200" b="1" dirty="0"/>
              <a:t> </a:t>
            </a:r>
            <a:r>
              <a:rPr lang="ru-RU" sz="3200" b="1" dirty="0" err="1"/>
              <a:t>was</a:t>
            </a:r>
            <a:r>
              <a:rPr lang="ru-RU" sz="3200" b="1" dirty="0"/>
              <a:t> </a:t>
            </a:r>
            <a:r>
              <a:rPr lang="ru-RU" sz="3200" b="1" dirty="0" err="1"/>
              <a:t>brought</a:t>
            </a:r>
            <a:r>
              <a:rPr lang="ru-RU" sz="3200" b="1" dirty="0"/>
              <a:t> </a:t>
            </a:r>
            <a:r>
              <a:rPr lang="ru-RU" sz="3200" b="1" dirty="0" err="1"/>
              <a:t>to</a:t>
            </a:r>
            <a:r>
              <a:rPr lang="ru-RU" sz="3200" b="1" dirty="0"/>
              <a:t> </a:t>
            </a:r>
            <a:r>
              <a:rPr lang="ru-RU" sz="3200" b="1" dirty="0" err="1"/>
              <a:t>the</a:t>
            </a:r>
            <a:r>
              <a:rPr lang="ru-RU" sz="3200" b="1" dirty="0"/>
              <a:t> </a:t>
            </a:r>
            <a:r>
              <a:rPr lang="ru-RU" sz="3200" b="1" dirty="0" err="1"/>
              <a:t>forefront</a:t>
            </a:r>
            <a:r>
              <a:rPr lang="ru-RU" sz="3200" b="1" dirty="0"/>
              <a:t> </a:t>
            </a:r>
            <a:r>
              <a:rPr lang="ru-RU" sz="3200" b="1" dirty="0" err="1"/>
              <a:t>of</a:t>
            </a:r>
            <a:r>
              <a:rPr lang="ru-RU" sz="3200" b="1" dirty="0"/>
              <a:t> </a:t>
            </a:r>
            <a:r>
              <a:rPr lang="ru-RU" sz="3200" b="1" dirty="0" err="1"/>
              <a:t>the</a:t>
            </a:r>
            <a:r>
              <a:rPr lang="ru-RU" sz="3200" b="1" dirty="0"/>
              <a:t> </a:t>
            </a:r>
            <a:r>
              <a:rPr lang="ru-RU" sz="3200" b="1" dirty="0" err="1"/>
              <a:t>nation's</a:t>
            </a:r>
            <a:r>
              <a:rPr lang="ru-RU" sz="3200" b="1" dirty="0"/>
              <a:t> </a:t>
            </a:r>
            <a:r>
              <a:rPr lang="ru-RU" sz="3200" b="1" dirty="0" err="1"/>
              <a:t>literary</a:t>
            </a:r>
            <a:r>
              <a:rPr lang="ru-RU" sz="3200" b="1" dirty="0"/>
              <a:t> </a:t>
            </a:r>
            <a:r>
              <a:rPr lang="ru-RU" sz="3200" b="1" dirty="0" err="1"/>
              <a:t>expression</a:t>
            </a:r>
            <a:r>
              <a:rPr lang="ru-RU" sz="3200" b="1" dirty="0"/>
              <a:t>. </a:t>
            </a:r>
          </a:p>
          <a:p>
            <a:r>
              <a:rPr lang="ru-RU" sz="3200" b="1" dirty="0"/>
              <a:t> </a:t>
            </a:r>
          </a:p>
          <a:p>
            <a:r>
              <a:rPr lang="ru-RU" sz="3200" b="1" dirty="0" err="1"/>
              <a:t>Immigrant</a:t>
            </a:r>
            <a:r>
              <a:rPr lang="ru-RU" sz="3200" b="1" dirty="0"/>
              <a:t> </a:t>
            </a:r>
            <a:r>
              <a:rPr lang="ru-RU" sz="3200" b="1" dirty="0" err="1"/>
              <a:t>authors</a:t>
            </a:r>
            <a:r>
              <a:rPr lang="ru-RU" sz="3200" b="1" dirty="0"/>
              <a:t> </a:t>
            </a:r>
            <a:r>
              <a:rPr lang="ru-RU" sz="3200" b="1" dirty="0" err="1"/>
              <a:t>such</a:t>
            </a:r>
            <a:r>
              <a:rPr lang="ru-RU" sz="3200" b="1" dirty="0"/>
              <a:t> </a:t>
            </a:r>
            <a:r>
              <a:rPr lang="ru-RU" sz="3200" b="1" dirty="0" err="1"/>
              <a:t>as</a:t>
            </a:r>
            <a:r>
              <a:rPr lang="ru-RU" sz="3200" b="1" dirty="0"/>
              <a:t> </a:t>
            </a:r>
            <a:r>
              <a:rPr lang="ru-RU" sz="3200" b="1" dirty="0">
                <a:hlinkClick r:id="rId4" tooltip="Vladimir Nabokov"/>
              </a:rPr>
              <a:t>Vladimir Nabokov</a:t>
            </a:r>
            <a:r>
              <a:rPr lang="ru-RU" sz="3200" b="1" dirty="0"/>
              <a:t>, </a:t>
            </a:r>
            <a:r>
              <a:rPr lang="ru-RU" sz="3200" b="1" dirty="0" err="1"/>
              <a:t>with</a:t>
            </a:r>
            <a:r>
              <a:rPr lang="ru-RU" sz="3200" b="1" dirty="0"/>
              <a:t> </a:t>
            </a:r>
            <a:r>
              <a:rPr lang="ru-RU" sz="3200" b="1" i="1" dirty="0">
                <a:hlinkClick r:id="rId5" tooltip="Lolita"/>
              </a:rPr>
              <a:t>Lolita</a:t>
            </a:r>
            <a:r>
              <a:rPr lang="ru-RU" sz="3200" b="1" dirty="0"/>
              <a:t>, </a:t>
            </a:r>
            <a:r>
              <a:rPr lang="ru-RU" sz="3200" b="1" dirty="0" err="1"/>
              <a:t>forged</a:t>
            </a:r>
            <a:r>
              <a:rPr lang="ru-RU" sz="3200" b="1" dirty="0"/>
              <a:t> </a:t>
            </a:r>
            <a:r>
              <a:rPr lang="ru-RU" sz="3200" b="1" dirty="0" err="1"/>
              <a:t>on</a:t>
            </a:r>
            <a:r>
              <a:rPr lang="ru-RU" sz="3200" b="1" dirty="0"/>
              <a:t> </a:t>
            </a:r>
            <a:r>
              <a:rPr lang="ru-RU" sz="3200" b="1" dirty="0" err="1"/>
              <a:t>with</a:t>
            </a:r>
            <a:r>
              <a:rPr lang="ru-RU" sz="3200" b="1" dirty="0"/>
              <a:t> </a:t>
            </a:r>
            <a:r>
              <a:rPr lang="ru-RU" sz="3200" b="1" dirty="0" err="1"/>
              <a:t>the</a:t>
            </a:r>
            <a:r>
              <a:rPr lang="ru-RU" sz="3200" b="1" dirty="0"/>
              <a:t> </a:t>
            </a:r>
            <a:r>
              <a:rPr lang="ru-RU" sz="3200" b="1" dirty="0" err="1"/>
              <a:t>theme</a:t>
            </a:r>
            <a:r>
              <a:rPr lang="ru-RU" sz="3200" b="1" dirty="0"/>
              <a:t> </a:t>
            </a:r>
            <a:r>
              <a:rPr lang="ru-RU" sz="3200" b="1" dirty="0" err="1"/>
              <a:t>and</a:t>
            </a:r>
            <a:r>
              <a:rPr lang="ru-RU" sz="3200" b="1" dirty="0"/>
              <a:t>  </a:t>
            </a:r>
            <a:r>
              <a:rPr lang="ru-RU" sz="3200" b="1" dirty="0" err="1"/>
              <a:t>took</a:t>
            </a:r>
            <a:r>
              <a:rPr lang="ru-RU" sz="3200" b="1" dirty="0"/>
              <a:t> </a:t>
            </a:r>
            <a:r>
              <a:rPr lang="ru-RU" sz="3200" b="1" dirty="0" err="1"/>
              <a:t>a</a:t>
            </a:r>
            <a:r>
              <a:rPr lang="ru-RU" sz="3200" b="1" dirty="0"/>
              <a:t> </a:t>
            </a:r>
            <a:r>
              <a:rPr lang="ru-RU" sz="3200" b="1" dirty="0" err="1"/>
              <a:t>concerted</a:t>
            </a:r>
            <a:r>
              <a:rPr lang="ru-RU" sz="3200" b="1" dirty="0"/>
              <a:t> </a:t>
            </a:r>
            <a:r>
              <a:rPr lang="ru-RU" sz="3200" b="1" dirty="0" err="1"/>
              <a:t>step</a:t>
            </a:r>
            <a:r>
              <a:rPr lang="ru-RU" sz="3200" b="1" dirty="0"/>
              <a:t> </a:t>
            </a:r>
            <a:r>
              <a:rPr lang="ru-RU" sz="3200" b="1" dirty="0" err="1"/>
              <a:t>away</a:t>
            </a:r>
            <a:r>
              <a:rPr lang="ru-RU" sz="3200" b="1" dirty="0"/>
              <a:t> </a:t>
            </a:r>
            <a:r>
              <a:rPr lang="ru-RU" sz="3200" b="1" dirty="0" err="1"/>
              <a:t>from</a:t>
            </a:r>
            <a:r>
              <a:rPr lang="ru-RU" sz="3200" b="1" dirty="0"/>
              <a:t> </a:t>
            </a:r>
            <a:r>
              <a:rPr lang="ru-RU" sz="3200" b="1" dirty="0" err="1"/>
              <a:t>their</a:t>
            </a:r>
            <a:r>
              <a:rPr lang="ru-RU" sz="3200" b="1" dirty="0"/>
              <a:t> </a:t>
            </a:r>
            <a:r>
              <a:rPr lang="ru-RU" sz="3200" b="1" dirty="0">
                <a:hlinkClick r:id="rId6" tooltip="Lost Generation"/>
              </a:rPr>
              <a:t>Lost Generation</a:t>
            </a:r>
            <a:r>
              <a:rPr lang="ru-RU" sz="3200" b="1" dirty="0"/>
              <a:t> </a:t>
            </a:r>
            <a:r>
              <a:rPr lang="ru-RU" sz="3200" b="1" dirty="0" err="1"/>
              <a:t>predecessors</a:t>
            </a:r>
            <a:r>
              <a:rPr lang="ru-RU" sz="3200" b="1" dirty="0"/>
              <a:t>, </a:t>
            </a:r>
            <a:r>
              <a:rPr lang="ru-RU" sz="3200" b="1" dirty="0" err="1"/>
              <a:t>developing</a:t>
            </a:r>
            <a:r>
              <a:rPr lang="ru-RU" sz="3200" b="1" dirty="0"/>
              <a:t> </a:t>
            </a:r>
            <a:r>
              <a:rPr lang="ru-RU" sz="3200" b="1" dirty="0" err="1"/>
              <a:t>a</a:t>
            </a:r>
            <a:r>
              <a:rPr lang="ru-RU" sz="3200" b="1" dirty="0"/>
              <a:t> </a:t>
            </a:r>
            <a:r>
              <a:rPr lang="ru-RU" sz="3200" b="1" dirty="0" err="1"/>
              <a:t>style</a:t>
            </a:r>
            <a:r>
              <a:rPr lang="ru-RU" sz="3200" b="1" dirty="0"/>
              <a:t> </a:t>
            </a:r>
            <a:r>
              <a:rPr lang="ru-RU" sz="3200" b="1" dirty="0" err="1"/>
              <a:t>and</a:t>
            </a:r>
            <a:r>
              <a:rPr lang="ru-RU" sz="3200" b="1" dirty="0"/>
              <a:t> </a:t>
            </a:r>
            <a:r>
              <a:rPr lang="ru-RU" sz="3200" b="1" dirty="0" err="1"/>
              <a:t>tone</a:t>
            </a:r>
            <a:r>
              <a:rPr lang="ru-RU" sz="3200" b="1" dirty="0"/>
              <a:t> </a:t>
            </a:r>
            <a:r>
              <a:rPr lang="ru-RU" sz="3200" b="1" dirty="0" err="1"/>
              <a:t>of</a:t>
            </a:r>
            <a:r>
              <a:rPr lang="ru-RU" sz="3200" b="1" dirty="0"/>
              <a:t> </a:t>
            </a:r>
            <a:r>
              <a:rPr lang="ru-RU" sz="3200" b="1" dirty="0" err="1"/>
              <a:t>their</a:t>
            </a:r>
            <a:r>
              <a:rPr lang="ru-RU" sz="3200" b="1" dirty="0"/>
              <a:t> </a:t>
            </a:r>
            <a:r>
              <a:rPr lang="ru-RU" sz="3200" b="1" dirty="0" err="1"/>
              <a:t>own</a:t>
            </a:r>
            <a:r>
              <a:rPr lang="ru-RU" sz="3200" b="1" dirty="0"/>
              <a:t>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2549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21" y="268643"/>
            <a:ext cx="8634134" cy="5693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/>
              <a:t>Nobel</a:t>
            </a:r>
            <a:r>
              <a:rPr lang="ru-RU" sz="2800" b="1" i="1" dirty="0"/>
              <a:t> </a:t>
            </a:r>
            <a:r>
              <a:rPr lang="ru-RU" sz="2800" b="1" i="1" dirty="0" err="1"/>
              <a:t>Prize</a:t>
            </a:r>
            <a:r>
              <a:rPr lang="ru-RU" sz="2800" b="1" i="1" dirty="0"/>
              <a:t> </a:t>
            </a:r>
            <a:r>
              <a:rPr lang="ru-RU" sz="2800" b="1" i="1" dirty="0" err="1"/>
              <a:t>in</a:t>
            </a:r>
            <a:r>
              <a:rPr lang="ru-RU" sz="2800" b="1" i="1" dirty="0"/>
              <a:t> </a:t>
            </a:r>
            <a:r>
              <a:rPr lang="ru-RU" sz="2800" b="1" i="1" dirty="0" err="1"/>
              <a:t>Literature</a:t>
            </a:r>
            <a:r>
              <a:rPr lang="ru-RU" sz="2800" b="1" i="1" dirty="0"/>
              <a:t> </a:t>
            </a:r>
            <a:r>
              <a:rPr lang="ru-RU" sz="2800" b="1" i="1" dirty="0" err="1"/>
              <a:t>winners</a:t>
            </a:r>
            <a:r>
              <a:rPr lang="ru-RU" sz="2800" b="1" i="1" dirty="0"/>
              <a:t> </a:t>
            </a:r>
            <a:endParaRPr lang="en-US" sz="2800" b="1" i="1" dirty="0" smtClean="0"/>
          </a:p>
          <a:p>
            <a:endParaRPr lang="ru-RU" sz="2400" b="1" dirty="0"/>
          </a:p>
          <a:p>
            <a:r>
              <a:rPr lang="ru-RU" sz="2400" b="1" dirty="0"/>
              <a:t>1930: </a:t>
            </a:r>
            <a:r>
              <a:rPr lang="ru-RU" sz="2400" b="1" dirty="0">
                <a:hlinkClick r:id="rId2" tooltip="Sinclair Lewis"/>
              </a:rPr>
              <a:t>Sinclair Lewis</a:t>
            </a:r>
            <a:r>
              <a:rPr lang="ru-RU" sz="2400" b="1" dirty="0"/>
              <a:t> (</a:t>
            </a:r>
            <a:r>
              <a:rPr lang="ru-RU" sz="2400" b="1" dirty="0" err="1"/>
              <a:t>novelist</a:t>
            </a:r>
            <a:r>
              <a:rPr lang="ru-RU" sz="2400" b="1" dirty="0"/>
              <a:t>)</a:t>
            </a:r>
          </a:p>
          <a:p>
            <a:r>
              <a:rPr lang="ru-RU" sz="2400" b="1" dirty="0"/>
              <a:t>1936: </a:t>
            </a:r>
            <a:r>
              <a:rPr lang="ru-RU" sz="2400" b="1" dirty="0">
                <a:hlinkClick r:id="rId3" tooltip="Eugene O'Neill"/>
              </a:rPr>
              <a:t>Eugene O'Neill</a:t>
            </a:r>
            <a:r>
              <a:rPr lang="ru-RU" sz="2400" b="1" dirty="0"/>
              <a:t> (</a:t>
            </a:r>
            <a:r>
              <a:rPr lang="ru-RU" sz="2400" b="1" dirty="0" err="1"/>
              <a:t>playwright</a:t>
            </a:r>
            <a:r>
              <a:rPr lang="ru-RU" sz="2400" b="1" dirty="0"/>
              <a:t>)</a:t>
            </a:r>
          </a:p>
          <a:p>
            <a:r>
              <a:rPr lang="ru-RU" sz="2400" b="1" dirty="0"/>
              <a:t>1938: </a:t>
            </a:r>
            <a:r>
              <a:rPr lang="ru-RU" sz="2400" b="1" dirty="0">
                <a:hlinkClick r:id="rId4" tooltip="Pearl S. Buck"/>
              </a:rPr>
              <a:t>Pearl S. Buck</a:t>
            </a:r>
            <a:r>
              <a:rPr lang="ru-RU" sz="2400" b="1" dirty="0"/>
              <a:t> (</a:t>
            </a:r>
            <a:r>
              <a:rPr lang="ru-RU" sz="2400" b="1" dirty="0" err="1"/>
              <a:t>biographer</a:t>
            </a:r>
            <a:r>
              <a:rPr lang="ru-RU" sz="2400" b="1" dirty="0"/>
              <a:t> </a:t>
            </a:r>
            <a:r>
              <a:rPr lang="ru-RU" sz="2400" b="1" dirty="0" err="1"/>
              <a:t>and</a:t>
            </a:r>
            <a:r>
              <a:rPr lang="ru-RU" sz="2400" b="1" dirty="0"/>
              <a:t> </a:t>
            </a:r>
            <a:r>
              <a:rPr lang="ru-RU" sz="2400" b="1" dirty="0" err="1"/>
              <a:t>novelist</a:t>
            </a:r>
            <a:r>
              <a:rPr lang="ru-RU" sz="2400" b="1" dirty="0"/>
              <a:t>)</a:t>
            </a:r>
          </a:p>
          <a:p>
            <a:r>
              <a:rPr lang="ru-RU" sz="2400" b="1" dirty="0"/>
              <a:t>1948: </a:t>
            </a:r>
            <a:r>
              <a:rPr lang="ru-RU" sz="2400" b="1" dirty="0">
                <a:hlinkClick r:id="rId5" tooltip="T. S. Eliot"/>
              </a:rPr>
              <a:t>T. S. Eliot</a:t>
            </a:r>
            <a:r>
              <a:rPr lang="ru-RU" sz="2400" b="1" dirty="0"/>
              <a:t> (</a:t>
            </a:r>
            <a:r>
              <a:rPr lang="ru-RU" sz="2400" b="1" dirty="0" err="1"/>
              <a:t>poet</a:t>
            </a:r>
            <a:r>
              <a:rPr lang="ru-RU" sz="2400" b="1" dirty="0"/>
              <a:t> </a:t>
            </a:r>
            <a:r>
              <a:rPr lang="ru-RU" sz="2400" b="1" dirty="0" err="1"/>
              <a:t>and</a:t>
            </a:r>
            <a:r>
              <a:rPr lang="ru-RU" sz="2400" b="1" dirty="0"/>
              <a:t> </a:t>
            </a:r>
            <a:r>
              <a:rPr lang="ru-RU" sz="2400" b="1" dirty="0" err="1"/>
              <a:t>playwright</a:t>
            </a:r>
            <a:r>
              <a:rPr lang="ru-RU" sz="2400" b="1" dirty="0"/>
              <a:t>)</a:t>
            </a:r>
          </a:p>
          <a:p>
            <a:r>
              <a:rPr lang="ru-RU" sz="2400" b="1" dirty="0"/>
              <a:t>1949: </a:t>
            </a:r>
            <a:r>
              <a:rPr lang="ru-RU" sz="2400" b="1" dirty="0">
                <a:hlinkClick r:id="rId6" tooltip="William Faulkner"/>
              </a:rPr>
              <a:t>William Faulkner</a:t>
            </a:r>
            <a:r>
              <a:rPr lang="ru-RU" sz="2400" b="1" dirty="0"/>
              <a:t> (</a:t>
            </a:r>
            <a:r>
              <a:rPr lang="ru-RU" sz="2400" b="1" dirty="0" err="1"/>
              <a:t>novelist</a:t>
            </a:r>
            <a:r>
              <a:rPr lang="ru-RU" sz="2400" b="1" dirty="0"/>
              <a:t>)</a:t>
            </a:r>
          </a:p>
          <a:p>
            <a:r>
              <a:rPr lang="ru-RU" sz="2400" b="1" dirty="0"/>
              <a:t>1954: </a:t>
            </a:r>
            <a:r>
              <a:rPr lang="ru-RU" sz="2400" b="1" dirty="0">
                <a:hlinkClick r:id="rId7" tooltip="Ernest Hemingway"/>
              </a:rPr>
              <a:t>Ernest Hemingway</a:t>
            </a:r>
            <a:r>
              <a:rPr lang="ru-RU" sz="2400" b="1" dirty="0"/>
              <a:t> (</a:t>
            </a:r>
            <a:r>
              <a:rPr lang="ru-RU" sz="2400" b="1" dirty="0" err="1"/>
              <a:t>novelist</a:t>
            </a:r>
            <a:r>
              <a:rPr lang="ru-RU" sz="2400" b="1" dirty="0"/>
              <a:t>)</a:t>
            </a:r>
          </a:p>
          <a:p>
            <a:r>
              <a:rPr lang="ru-RU" sz="2400" b="1" dirty="0"/>
              <a:t>1962: </a:t>
            </a:r>
            <a:r>
              <a:rPr lang="ru-RU" sz="2400" b="1" dirty="0">
                <a:hlinkClick r:id="rId8" tooltip="John Steinbeck"/>
              </a:rPr>
              <a:t>John Steinbeck</a:t>
            </a:r>
            <a:r>
              <a:rPr lang="ru-RU" sz="2400" b="1" dirty="0"/>
              <a:t> (</a:t>
            </a:r>
            <a:r>
              <a:rPr lang="ru-RU" sz="2400" b="1" dirty="0" err="1"/>
              <a:t>novelist</a:t>
            </a:r>
            <a:r>
              <a:rPr lang="ru-RU" sz="2400" b="1" dirty="0"/>
              <a:t>)</a:t>
            </a:r>
          </a:p>
          <a:p>
            <a:r>
              <a:rPr lang="ru-RU" sz="2400" b="1" dirty="0"/>
              <a:t>1976: </a:t>
            </a:r>
            <a:r>
              <a:rPr lang="ru-RU" sz="2400" b="1" dirty="0">
                <a:hlinkClick r:id="rId9" tooltip="Saul Bellow"/>
              </a:rPr>
              <a:t>Saul Bellow</a:t>
            </a:r>
            <a:r>
              <a:rPr lang="ru-RU" sz="2400" b="1" dirty="0"/>
              <a:t> (</a:t>
            </a:r>
            <a:r>
              <a:rPr lang="ru-RU" sz="2400" b="1" dirty="0" err="1"/>
              <a:t>novelist</a:t>
            </a:r>
            <a:r>
              <a:rPr lang="ru-RU" sz="2400" b="1" dirty="0"/>
              <a:t>)</a:t>
            </a:r>
          </a:p>
          <a:p>
            <a:r>
              <a:rPr lang="ru-RU" sz="2400" b="1" dirty="0"/>
              <a:t>1978: </a:t>
            </a:r>
            <a:r>
              <a:rPr lang="ru-RU" sz="2400" b="1" dirty="0">
                <a:hlinkClick r:id="rId10" tooltip="Isaac Bashevis Singer"/>
              </a:rPr>
              <a:t>Isaac Bashevis</a:t>
            </a:r>
            <a:r>
              <a:rPr lang="ru-RU" sz="2400" dirty="0">
                <a:hlinkClick r:id="rId10" tooltip="Isaac Bashevis Singer"/>
              </a:rPr>
              <a:t> </a:t>
            </a:r>
            <a:r>
              <a:rPr lang="ru-RU" sz="2400" b="1" dirty="0">
                <a:hlinkClick r:id="rId10" tooltip="Isaac Bashevis Singer"/>
              </a:rPr>
              <a:t>Singer</a:t>
            </a:r>
            <a:r>
              <a:rPr lang="ru-RU" sz="2400" b="1" dirty="0"/>
              <a:t> (</a:t>
            </a:r>
            <a:r>
              <a:rPr lang="ru-RU" sz="2400" b="1" dirty="0" err="1"/>
              <a:t>novelist</a:t>
            </a:r>
            <a:r>
              <a:rPr lang="ru-RU" sz="2400" b="1" dirty="0"/>
              <a:t>, </a:t>
            </a:r>
            <a:r>
              <a:rPr lang="ru-RU" sz="2400" b="1" dirty="0" err="1"/>
              <a:t>wrote</a:t>
            </a:r>
            <a:r>
              <a:rPr lang="ru-RU" sz="2400" b="1" dirty="0"/>
              <a:t> </a:t>
            </a:r>
            <a:r>
              <a:rPr lang="ru-RU" sz="2400" b="1" dirty="0" err="1"/>
              <a:t>in</a:t>
            </a:r>
            <a:r>
              <a:rPr lang="ru-RU" sz="2400" b="1" dirty="0"/>
              <a:t> </a:t>
            </a:r>
            <a:r>
              <a:rPr lang="ru-RU" sz="2400" b="1" dirty="0" err="1"/>
              <a:t>Yiddish</a:t>
            </a:r>
            <a:r>
              <a:rPr lang="ru-RU" sz="2400" b="1" dirty="0"/>
              <a:t>)</a:t>
            </a:r>
          </a:p>
          <a:p>
            <a:r>
              <a:rPr lang="ru-RU" sz="2400" b="1" dirty="0"/>
              <a:t>1980: </a:t>
            </a:r>
            <a:r>
              <a:rPr lang="ru-RU" sz="2400" b="1" dirty="0">
                <a:hlinkClick r:id="rId11" tooltip="Czesław Miłosz"/>
              </a:rPr>
              <a:t>Czesław Miłosz</a:t>
            </a:r>
            <a:r>
              <a:rPr lang="ru-RU" sz="2400" b="1" dirty="0"/>
              <a:t> (</a:t>
            </a:r>
            <a:r>
              <a:rPr lang="ru-RU" sz="2400" b="1" dirty="0" err="1"/>
              <a:t>poet</a:t>
            </a:r>
            <a:r>
              <a:rPr lang="ru-RU" sz="2400" b="1" dirty="0"/>
              <a:t> </a:t>
            </a:r>
            <a:r>
              <a:rPr lang="ru-RU" sz="2400" b="1" dirty="0" err="1"/>
              <a:t>and</a:t>
            </a:r>
            <a:r>
              <a:rPr lang="ru-RU" sz="2400" b="1" dirty="0"/>
              <a:t> </a:t>
            </a:r>
            <a:r>
              <a:rPr lang="ru-RU" sz="2400" b="1" dirty="0" err="1"/>
              <a:t>essayist</a:t>
            </a:r>
            <a:r>
              <a:rPr lang="ru-RU" sz="2400" b="1" dirty="0"/>
              <a:t>, </a:t>
            </a:r>
            <a:r>
              <a:rPr lang="ru-RU" sz="2400" b="1" dirty="0" err="1"/>
              <a:t>wrote</a:t>
            </a:r>
            <a:r>
              <a:rPr lang="ru-RU" sz="2400" b="1" dirty="0"/>
              <a:t> </a:t>
            </a:r>
            <a:r>
              <a:rPr lang="ru-RU" sz="2400" b="1" dirty="0" err="1"/>
              <a:t>in</a:t>
            </a:r>
            <a:r>
              <a:rPr lang="ru-RU" sz="2400" b="1" dirty="0"/>
              <a:t> </a:t>
            </a:r>
            <a:r>
              <a:rPr lang="ru-RU" sz="2400" b="1" dirty="0" err="1"/>
              <a:t>Polish</a:t>
            </a:r>
            <a:r>
              <a:rPr lang="ru-RU" sz="2400" b="1" dirty="0"/>
              <a:t>)</a:t>
            </a:r>
          </a:p>
          <a:p>
            <a:r>
              <a:rPr lang="ru-RU" sz="2400" b="1" dirty="0"/>
              <a:t>1987: </a:t>
            </a:r>
            <a:r>
              <a:rPr lang="ru-RU" sz="2400" b="1" dirty="0">
                <a:hlinkClick r:id="rId12" tooltip="Joseph Brodsky"/>
              </a:rPr>
              <a:t>Joseph Brodsky</a:t>
            </a:r>
            <a:r>
              <a:rPr lang="ru-RU" sz="2400" b="1" dirty="0"/>
              <a:t> (</a:t>
            </a:r>
            <a:r>
              <a:rPr lang="ru-RU" sz="2400" b="1" dirty="0" err="1"/>
              <a:t>poet</a:t>
            </a:r>
            <a:r>
              <a:rPr lang="ru-RU" sz="2400" b="1" dirty="0"/>
              <a:t> </a:t>
            </a:r>
            <a:r>
              <a:rPr lang="ru-RU" sz="2400" b="1" dirty="0" err="1"/>
              <a:t>and</a:t>
            </a:r>
            <a:r>
              <a:rPr lang="ru-RU" sz="2400" b="1" dirty="0"/>
              <a:t> </a:t>
            </a:r>
            <a:r>
              <a:rPr lang="ru-RU" sz="2400" b="1" dirty="0" err="1"/>
              <a:t>essayist</a:t>
            </a:r>
            <a:r>
              <a:rPr lang="ru-RU" sz="2400" b="1" dirty="0"/>
              <a:t>, </a:t>
            </a:r>
            <a:r>
              <a:rPr lang="ru-RU" sz="2400" b="1" dirty="0" err="1"/>
              <a:t>wrote</a:t>
            </a:r>
            <a:r>
              <a:rPr lang="ru-RU" sz="2400" b="1" dirty="0"/>
              <a:t> </a:t>
            </a:r>
            <a:r>
              <a:rPr lang="ru-RU" sz="2400" b="1" dirty="0" err="1"/>
              <a:t>in</a:t>
            </a:r>
            <a:r>
              <a:rPr lang="ru-RU" sz="2400" b="1" dirty="0"/>
              <a:t> </a:t>
            </a:r>
            <a:r>
              <a:rPr lang="ru-RU" sz="2400" b="1" dirty="0" err="1"/>
              <a:t>English</a:t>
            </a:r>
            <a:r>
              <a:rPr lang="ru-RU" sz="2400" b="1" dirty="0"/>
              <a:t> </a:t>
            </a:r>
            <a:r>
              <a:rPr lang="ru-RU" sz="2400" b="1" dirty="0" err="1"/>
              <a:t>and</a:t>
            </a:r>
            <a:r>
              <a:rPr lang="ru-RU" sz="2400" b="1" dirty="0"/>
              <a:t> </a:t>
            </a:r>
            <a:r>
              <a:rPr lang="ru-RU" sz="2400" b="1" dirty="0" err="1"/>
              <a:t>Russian</a:t>
            </a:r>
            <a:r>
              <a:rPr lang="ru-RU" sz="2400" b="1" dirty="0"/>
              <a:t>)</a:t>
            </a:r>
          </a:p>
          <a:p>
            <a:r>
              <a:rPr lang="ru-RU" sz="2400" b="1" dirty="0"/>
              <a:t>1993: </a:t>
            </a:r>
            <a:r>
              <a:rPr lang="ru-RU" sz="2400" b="1" dirty="0">
                <a:hlinkClick r:id="rId13" tooltip="Toni Morrison"/>
              </a:rPr>
              <a:t>Toni Morrison</a:t>
            </a:r>
            <a:r>
              <a:rPr lang="ru-RU" sz="2400" b="1" dirty="0"/>
              <a:t> (</a:t>
            </a:r>
            <a:r>
              <a:rPr lang="ru-RU" sz="2400" b="1" dirty="0" err="1"/>
              <a:t>novelist</a:t>
            </a:r>
            <a:r>
              <a:rPr lang="ru-RU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7001167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25</TotalTime>
  <Words>60</Words>
  <Application>Microsoft Macintosh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Summer</vt:lpstr>
      <vt:lpstr>American Literature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Literature</dc:title>
  <dc:creator>Microsoft Office User</dc:creator>
  <cp:lastModifiedBy>Microsoft Office User</cp:lastModifiedBy>
  <cp:revision>8</cp:revision>
  <dcterms:created xsi:type="dcterms:W3CDTF">2015-01-27T20:03:13Z</dcterms:created>
  <dcterms:modified xsi:type="dcterms:W3CDTF">2015-01-27T20:29:14Z</dcterms:modified>
</cp:coreProperties>
</file>