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3" r:id="rId6"/>
    <p:sldId id="260" r:id="rId7"/>
    <p:sldId id="267" r:id="rId8"/>
    <p:sldId id="268" r:id="rId9"/>
    <p:sldId id="258" r:id="rId10"/>
    <p:sldId id="264" r:id="rId11"/>
    <p:sldId id="265" r:id="rId12"/>
    <p:sldId id="266" r:id="rId13"/>
    <p:sldId id="269" r:id="rId14"/>
    <p:sldId id="270" r:id="rId15"/>
    <p:sldId id="271" r:id="rId16"/>
    <p:sldId id="27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4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4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3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8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9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6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0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6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42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7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/>
          <a:lstStyle/>
          <a:p>
            <a:r>
              <a:rPr lang="uk-UA" dirty="0" smtClean="0"/>
              <a:t>Туристична Японія</a:t>
            </a:r>
            <a:br>
              <a:rPr lang="uk-UA" dirty="0" smtClean="0"/>
            </a:br>
            <a:r>
              <a:rPr lang="uk-UA" dirty="0" err="1" smtClean="0"/>
              <a:t>Японія</a:t>
            </a:r>
            <a:r>
              <a:rPr lang="uk-UA" dirty="0" smtClean="0"/>
              <a:t> - країна сходу Сонця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37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Фудзіяма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393668" cy="5246043"/>
          </a:xfrm>
        </p:spPr>
      </p:pic>
    </p:spTree>
    <p:extLst>
      <p:ext uri="{BB962C8B-B14F-4D97-AF65-F5344CB8AC3E}">
        <p14:creationId xmlns:p14="http://schemas.microsoft.com/office/powerpoint/2010/main" val="425427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Сакура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7" y="1268760"/>
            <a:ext cx="7748385" cy="5169173"/>
          </a:xfrm>
        </p:spPr>
      </p:pic>
    </p:spTree>
    <p:extLst>
      <p:ext uri="{BB962C8B-B14F-4D97-AF65-F5344CB8AC3E}">
        <p14:creationId xmlns:p14="http://schemas.microsoft.com/office/powerpoint/2010/main" val="159455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Національний одяг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3" y="1196752"/>
            <a:ext cx="3826768" cy="54088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79" y="1196752"/>
            <a:ext cx="3731781" cy="540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Національна кухня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268760"/>
            <a:ext cx="7138238" cy="5343481"/>
          </a:xfrm>
        </p:spPr>
      </p:pic>
    </p:spTree>
    <p:extLst>
      <p:ext uri="{BB962C8B-B14F-4D97-AF65-F5344CB8AC3E}">
        <p14:creationId xmlns:p14="http://schemas.microsoft.com/office/powerpoint/2010/main" val="60850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1" y="620688"/>
            <a:ext cx="7913137" cy="5688632"/>
          </a:xfrm>
        </p:spPr>
      </p:pic>
    </p:spTree>
    <p:extLst>
      <p:ext uri="{BB962C8B-B14F-4D97-AF65-F5344CB8AC3E}">
        <p14:creationId xmlns:p14="http://schemas.microsoft.com/office/powerpoint/2010/main" val="220980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8" y="620688"/>
            <a:ext cx="8509340" cy="5701258"/>
          </a:xfrm>
        </p:spPr>
      </p:pic>
    </p:spTree>
    <p:extLst>
      <p:ext uri="{BB962C8B-B14F-4D97-AF65-F5344CB8AC3E}">
        <p14:creationId xmlns:p14="http://schemas.microsoft.com/office/powerpoint/2010/main" val="2163507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9" y="620688"/>
            <a:ext cx="7879940" cy="5725269"/>
          </a:xfrm>
        </p:spPr>
      </p:pic>
    </p:spTree>
    <p:extLst>
      <p:ext uri="{BB962C8B-B14F-4D97-AF65-F5344CB8AC3E}">
        <p14:creationId xmlns:p14="http://schemas.microsoft.com/office/powerpoint/2010/main" val="66252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7" y="620688"/>
            <a:ext cx="7785806" cy="5902143"/>
          </a:xfrm>
        </p:spPr>
      </p:pic>
    </p:spTree>
    <p:extLst>
      <p:ext uri="{BB962C8B-B14F-4D97-AF65-F5344CB8AC3E}">
        <p14:creationId xmlns:p14="http://schemas.microsoft.com/office/powerpoint/2010/main" val="94061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315882" cy="4982038"/>
          </a:xfrm>
        </p:spPr>
      </p:pic>
    </p:spTree>
    <p:extLst>
      <p:ext uri="{BB962C8B-B14F-4D97-AF65-F5344CB8AC3E}">
        <p14:creationId xmlns:p14="http://schemas.microsoft.com/office/powerpoint/2010/main" val="154268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229600" cy="1143000"/>
          </a:xfrm>
        </p:spPr>
        <p:txBody>
          <a:bodyPr/>
          <a:lstStyle/>
          <a:p>
            <a:r>
              <a:rPr lang="uk-UA" dirty="0" smtClean="0"/>
              <a:t>ДЯКУЮ ЗА УВАГУ!!!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805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Прапор та герб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746700" cy="3797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19" y="1196752"/>
            <a:ext cx="3561071" cy="36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8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Відомості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/>
              <a:t>Місце розташування: Східна Азія, острови між північною частиною Тихого Океану і Японським морем, на схід від Корейського </a:t>
            </a:r>
            <a:r>
              <a:rPr lang="uk-UA" sz="2000" dirty="0" smtClean="0"/>
              <a:t>півострова</a:t>
            </a:r>
          </a:p>
          <a:p>
            <a:r>
              <a:rPr lang="uk-UA" sz="2000" dirty="0"/>
              <a:t>Клімат: варіюється від тропічного на півдні до прохолодного помірного на півночі</a:t>
            </a:r>
          </a:p>
          <a:p>
            <a:r>
              <a:rPr lang="uk-UA" sz="2000" dirty="0"/>
              <a:t>Ландшафт: в основному перелік місцевостей, невисокі гори</a:t>
            </a:r>
          </a:p>
          <a:p>
            <a:r>
              <a:rPr lang="uk-UA" sz="2000" dirty="0"/>
              <a:t>Державний устрій Японії: конституційна монархія з парламентською урядом</a:t>
            </a:r>
          </a:p>
          <a:p>
            <a:r>
              <a:rPr lang="uk-UA" sz="2000" dirty="0"/>
              <a:t>Столиця Японії: Токіо </a:t>
            </a:r>
            <a:endParaRPr lang="uk-UA" sz="2000" dirty="0" smtClean="0"/>
          </a:p>
          <a:p>
            <a:r>
              <a:rPr lang="uk-UA" sz="2000" dirty="0"/>
              <a:t>Валюта: ієна </a:t>
            </a:r>
            <a:endParaRPr lang="uk-UA" sz="2000" dirty="0" smtClean="0"/>
          </a:p>
          <a:p>
            <a:r>
              <a:rPr lang="uk-UA" sz="2000" dirty="0"/>
              <a:t>Релігія: синтоїзм і буддизм 84%, інші 16</a:t>
            </a:r>
            <a:r>
              <a:rPr lang="uk-UA" sz="2000" dirty="0" smtClean="0"/>
              <a:t>%</a:t>
            </a:r>
          </a:p>
          <a:p>
            <a:r>
              <a:rPr lang="uk-UA" sz="2000" dirty="0"/>
              <a:t>Мови: японський</a:t>
            </a:r>
          </a:p>
          <a:p>
            <a:r>
              <a:rPr lang="uk-UA" sz="2000" dirty="0"/>
              <a:t>Туризм: Японія приваблює туристів з усього світу, туристична індустрія високо розвинена</a:t>
            </a:r>
          </a:p>
          <a:p>
            <a:r>
              <a:rPr lang="uk-UA" sz="2000" dirty="0"/>
              <a:t>Стихійні лиха: вулканічна активність, землетруси, цунамі</a:t>
            </a:r>
          </a:p>
          <a:p>
            <a:endParaRPr lang="uk-UA" sz="2000" dirty="0"/>
          </a:p>
          <a:p>
            <a:endParaRPr lang="uk-UA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094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Розташування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1340768"/>
            <a:ext cx="4968552" cy="5239762"/>
          </a:xfrm>
        </p:spPr>
      </p:pic>
    </p:spTree>
    <p:extLst>
      <p:ext uri="{BB962C8B-B14F-4D97-AF65-F5344CB8AC3E}">
        <p14:creationId xmlns:p14="http://schemas.microsoft.com/office/powerpoint/2010/main" val="1811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Грошова одиниця</a:t>
            </a:r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69448" y="1988840"/>
            <a:ext cx="8405104" cy="409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716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ВВП України та Японії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986" y="1417638"/>
            <a:ext cx="6956028" cy="51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7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uk-UA" dirty="0" smtClean="0"/>
              <a:t>Відправка автомобілів на експорт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1057852"/>
            <a:ext cx="4025627" cy="30192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67150"/>
            <a:ext cx="59055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2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Рибальство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5414587" cy="36232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69320"/>
            <a:ext cx="4308146" cy="32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Столиця</a:t>
            </a:r>
            <a:br>
              <a:rPr lang="uk-UA" dirty="0" smtClean="0"/>
            </a:br>
            <a:r>
              <a:rPr lang="uk-UA" dirty="0" smtClean="0"/>
              <a:t>Токіо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7638"/>
            <a:ext cx="6912768" cy="5184576"/>
          </a:xfrm>
        </p:spPr>
      </p:pic>
    </p:spTree>
    <p:extLst>
      <p:ext uri="{BB962C8B-B14F-4D97-AF65-F5344CB8AC3E}">
        <p14:creationId xmlns:p14="http://schemas.microsoft.com/office/powerpoint/2010/main" val="595350198"/>
      </p:ext>
    </p:extLst>
  </p:cSld>
  <p:clrMapOvr>
    <a:masterClrMapping/>
  </p:clrMapOvr>
</p:sld>
</file>

<file path=ppt/theme/theme1.xml><?xml version="1.0" encoding="utf-8"?>
<a:theme xmlns:a="http://schemas.openxmlformats.org/drawingml/2006/main" name="Латві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Латвія</Template>
  <TotalTime>59</TotalTime>
  <Words>122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Латвія</vt:lpstr>
      <vt:lpstr>Туристична Японія Японія - країна сходу Сонця </vt:lpstr>
      <vt:lpstr>Прапор та герб</vt:lpstr>
      <vt:lpstr>Відомості</vt:lpstr>
      <vt:lpstr>Розташування</vt:lpstr>
      <vt:lpstr>Грошова одиниця</vt:lpstr>
      <vt:lpstr>ВВП України та Японії</vt:lpstr>
      <vt:lpstr>Відправка автомобілів на експорт</vt:lpstr>
      <vt:lpstr>Рибальство</vt:lpstr>
      <vt:lpstr>Столиця Токіо</vt:lpstr>
      <vt:lpstr>Фудзіяма</vt:lpstr>
      <vt:lpstr>Сакура</vt:lpstr>
      <vt:lpstr>Національний одяг</vt:lpstr>
      <vt:lpstr>Національна кухня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Туристична Японія Японія - країна сходу Сонця </dc:title>
  <dc:creator>Юлия Корень</dc:creator>
  <cp:lastModifiedBy>Юлия Корень</cp:lastModifiedBy>
  <cp:revision>7</cp:revision>
  <dcterms:created xsi:type="dcterms:W3CDTF">2015-02-08T11:13:47Z</dcterms:created>
  <dcterms:modified xsi:type="dcterms:W3CDTF">2015-02-08T12:23:58Z</dcterms:modified>
</cp:coreProperties>
</file>