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1" autoAdjust="0"/>
    <p:restoredTop sz="94660"/>
  </p:normalViewPr>
  <p:slideViewPr>
    <p:cSldViewPr>
      <p:cViewPr varScale="1">
        <p:scale>
          <a:sx n="69" d="100"/>
          <a:sy n="69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Painters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4572008"/>
            <a:ext cx="6560234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Yana </a:t>
            </a:r>
            <a:r>
              <a:rPr lang="en-US" dirty="0" err="1" smtClean="0"/>
              <a:t>Linik</a:t>
            </a:r>
            <a:endParaRPr lang="en-US" dirty="0" smtClean="0"/>
          </a:p>
          <a:p>
            <a:r>
              <a:rPr lang="en-US" dirty="0" smtClean="0"/>
              <a:t>Form 10 </a:t>
            </a:r>
          </a:p>
          <a:p>
            <a:r>
              <a:rPr lang="en-US" dirty="0" smtClean="0"/>
              <a:t>School of </a:t>
            </a:r>
            <a:r>
              <a:rPr lang="en-US" dirty="0" err="1" smtClean="0"/>
              <a:t>Lypyny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Flatford</a:t>
            </a:r>
            <a:r>
              <a:rPr lang="en-US" b="1" dirty="0" smtClean="0"/>
              <a:t> Mill</a:t>
            </a:r>
            <a:endParaRPr lang="ru-RU" dirty="0"/>
          </a:p>
        </p:txBody>
      </p:sp>
      <p:pic>
        <p:nvPicPr>
          <p:cNvPr id="4" name="Содержимое 3" descr="n01273_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500174"/>
            <a:ext cx="7510498" cy="50006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Joseph Turner</a:t>
            </a:r>
            <a:endParaRPr lang="ru-RU" dirty="0"/>
          </a:p>
        </p:txBody>
      </p:sp>
      <p:pic>
        <p:nvPicPr>
          <p:cNvPr id="4" name="Содержимое 3" descr="tyorn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86380" y="1643050"/>
            <a:ext cx="3237034" cy="41434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357158" y="1357298"/>
            <a:ext cx="45720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Another famous English painter was Joseph Turner (1775—1851), whose business was to paint the light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 smtClean="0"/>
              <a:t>proved that with the help of  light it is, possible to show qualities of any subject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Turner </a:t>
            </a:r>
            <a:r>
              <a:rPr lang="en-US" dirty="0" smtClean="0"/>
              <a:t>was a representative of Romanticism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Turner's </a:t>
            </a:r>
            <a:r>
              <a:rPr lang="en-US" dirty="0" smtClean="0"/>
              <a:t>"The Shipwreck", "Burning of the Houses of Parliament" and "Snow Storm" are masterpieces of the great artist.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Shipwreck</a:t>
            </a:r>
            <a:endParaRPr lang="ru-RU" dirty="0"/>
          </a:p>
        </p:txBody>
      </p:sp>
      <p:pic>
        <p:nvPicPr>
          <p:cNvPr id="6" name="Содержимое 5" descr="wt5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571612"/>
            <a:ext cx="7429552" cy="48577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Snow Storm</a:t>
            </a:r>
            <a:endParaRPr lang="ru-RU" dirty="0"/>
          </a:p>
        </p:txBody>
      </p:sp>
      <p:pic>
        <p:nvPicPr>
          <p:cNvPr id="4" name="Содержимое 3" descr="1714_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6429420" cy="475777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Burning of the Houses of Parliament</a:t>
            </a:r>
            <a:endParaRPr lang="ru-RU" dirty="0"/>
          </a:p>
        </p:txBody>
      </p:sp>
      <p:pic>
        <p:nvPicPr>
          <p:cNvPr id="4" name="Содержимое 3" descr="burning%20oh%20the%20house%20of%20parlia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1500174"/>
            <a:ext cx="6589208" cy="49419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Thank you for your attention 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8652" cy="71438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William Hogarth</a:t>
            </a:r>
            <a:endParaRPr lang="ru-RU" dirty="0"/>
          </a:p>
        </p:txBody>
      </p:sp>
      <p:pic>
        <p:nvPicPr>
          <p:cNvPr id="4" name="Содержимое 3" descr="william-hogart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1928802"/>
            <a:ext cx="2933700" cy="3810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2285992"/>
            <a:ext cx="52149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William </a:t>
            </a:r>
            <a:r>
              <a:rPr lang="en-US" dirty="0" smtClean="0"/>
              <a:t> Hogarth </a:t>
            </a:r>
            <a:r>
              <a:rPr lang="en-US" dirty="0" smtClean="0"/>
              <a:t>(1697-1764) was the first great English painter who raised English pictorial art to a high level of importance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 smtClean="0"/>
              <a:t>was a man of remarkably individual character and thought.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. Hogarth had friends among famous English writers J. Swift, H. </a:t>
            </a:r>
            <a:r>
              <a:rPr lang="en-US" dirty="0" err="1" smtClean="0"/>
              <a:t>Filding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 smtClean="0"/>
              <a:t>was the first English painter who brought painting closer to literature and theatre.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smtClean="0"/>
              <a:t>Marriage la Mode</a:t>
            </a:r>
            <a:endParaRPr lang="ru-RU" dirty="0"/>
          </a:p>
        </p:txBody>
      </p:sp>
      <p:pic>
        <p:nvPicPr>
          <p:cNvPr id="6" name="Содержимое 5" descr="00hogart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500174"/>
            <a:ext cx="6308811" cy="48577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Reynolds Sir Joshua </a:t>
            </a:r>
            <a:endParaRPr lang="ru-RU" dirty="0"/>
          </a:p>
        </p:txBody>
      </p:sp>
      <p:pic>
        <p:nvPicPr>
          <p:cNvPr id="4" name="Содержимое 3" descr="reynol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2071678"/>
            <a:ext cx="4214842" cy="364333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85720" y="1643050"/>
            <a:ext cx="3429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Sir Joshua Reynolds (1723—1792), the first President of the Royal Academy of Arts, was not only a painter but the founder of the academic principles of the "British school</a:t>
            </a:r>
            <a:r>
              <a:rPr lang="en-US" dirty="0" smtClean="0"/>
              <a:t>".</a:t>
            </a:r>
          </a:p>
          <a:p>
            <a:endParaRPr lang="en-US" dirty="0" smtClean="0"/>
          </a:p>
          <a:p>
            <a:r>
              <a:rPr lang="en-US" dirty="0" smtClean="0"/>
              <a:t>Reynolds </a:t>
            </a:r>
            <a:r>
              <a:rPr lang="en-US" dirty="0" smtClean="0"/>
              <a:t>was the most outstanding portraitist of the 18th century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In his pictures he did not only paint portraits but produced characters.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258072" cy="896494"/>
          </a:xfrm>
        </p:spPr>
        <p:txBody>
          <a:bodyPr/>
          <a:lstStyle/>
          <a:p>
            <a:r>
              <a:rPr lang="en-US" b="1" dirty="0" smtClean="0"/>
              <a:t>Love Me, Love My Dog.</a:t>
            </a:r>
            <a:endParaRPr lang="ru-RU" dirty="0"/>
          </a:p>
        </p:txBody>
      </p:sp>
      <p:pic>
        <p:nvPicPr>
          <p:cNvPr id="4" name="Содержимое 3" descr="love%20me%20love%20my%20do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357298"/>
            <a:ext cx="6429420" cy="507209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Thomas Gainsborough</a:t>
            </a:r>
            <a:endParaRPr lang="ru-RU" dirty="0"/>
          </a:p>
        </p:txBody>
      </p:sp>
      <p:pic>
        <p:nvPicPr>
          <p:cNvPr id="4" name="Содержимое 3" descr="thomas%20gainsborou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714488"/>
            <a:ext cx="3733919" cy="45259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57158" y="1857364"/>
            <a:ext cx="37862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Thomas Gainsborough (1727— 1788) was a brilliant portrait painter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good amateur violinist and a lover of the drama, he was an artistic person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. Gainsborough is the creator of the great English school of landscape painting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His </a:t>
            </a:r>
            <a:r>
              <a:rPr lang="en-US" dirty="0" smtClean="0"/>
              <a:t>great love for the English country and his delicate understanding of nature are felt in his pictures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/>
              <a:t>Landscape</a:t>
            </a:r>
            <a:endParaRPr lang="ru-RU" dirty="0"/>
          </a:p>
        </p:txBody>
      </p:sp>
      <p:pic>
        <p:nvPicPr>
          <p:cNvPr id="4" name="Содержимое 3" descr="thomas%20gainsboroug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285860"/>
            <a:ext cx="8001056" cy="524869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b="1" dirty="0" smtClean="0"/>
              <a:t>4. John Constable</a:t>
            </a:r>
            <a:endParaRPr lang="ru-RU" dirty="0"/>
          </a:p>
        </p:txBody>
      </p:sp>
      <p:pic>
        <p:nvPicPr>
          <p:cNvPr id="4" name="Содержимое 3" descr="johnconstab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857364"/>
            <a:ext cx="3529877" cy="42862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500034" y="1285860"/>
            <a:ext cx="378621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John Constable is one of the greatest landscape painters.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He was the first landscape painter who considered that every painter should make his sketches direct from nature, which is working in the open air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Constable </a:t>
            </a:r>
            <a:r>
              <a:rPr lang="en-US" dirty="0" smtClean="0"/>
              <a:t>was a realist.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most famous of his works are “</a:t>
            </a:r>
            <a:r>
              <a:rPr lang="en-US" dirty="0" err="1" smtClean="0"/>
              <a:t>Flatford</a:t>
            </a:r>
            <a:r>
              <a:rPr lang="en-US" dirty="0" smtClean="0"/>
              <a:t> Mill”, “The white horse”,   “Waterloo Bridge” and others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Constable </a:t>
            </a:r>
            <a:r>
              <a:rPr lang="en-US" dirty="0" smtClean="0"/>
              <a:t>may truly be considered the father of modern landscape painting.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white horse</a:t>
            </a:r>
            <a:endParaRPr lang="ru-RU" dirty="0"/>
          </a:p>
        </p:txBody>
      </p:sp>
      <p:pic>
        <p:nvPicPr>
          <p:cNvPr id="4" name="Содержимое 3" descr="_41690552_constable_whorse4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500174"/>
            <a:ext cx="7839116" cy="49292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46</TotalTime>
  <Words>283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Литейная</vt:lpstr>
      <vt:lpstr>English Painters</vt:lpstr>
      <vt:lpstr>1. William Hogarth</vt:lpstr>
      <vt:lpstr>Marriage la Mode</vt:lpstr>
      <vt:lpstr>2. Reynolds Sir Joshua </vt:lpstr>
      <vt:lpstr>Love Me, Love My Dog.</vt:lpstr>
      <vt:lpstr>3. Thomas Gainsborough</vt:lpstr>
      <vt:lpstr>Landscape</vt:lpstr>
      <vt:lpstr>4. John Constable</vt:lpstr>
      <vt:lpstr>The white horse</vt:lpstr>
      <vt:lpstr>Flatford Mill</vt:lpstr>
      <vt:lpstr>5. Joseph Turner</vt:lpstr>
      <vt:lpstr>The Shipwreck</vt:lpstr>
      <vt:lpstr>Snow Storm</vt:lpstr>
      <vt:lpstr>Burning of the Houses of Parliament</vt:lpstr>
      <vt:lpstr>Thank you for your attention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Painters</dc:title>
  <dc:creator>Яна</dc:creator>
  <cp:lastModifiedBy>Яна</cp:lastModifiedBy>
  <cp:revision>6</cp:revision>
  <dcterms:created xsi:type="dcterms:W3CDTF">2015-01-26T17:39:07Z</dcterms:created>
  <dcterms:modified xsi:type="dcterms:W3CDTF">2015-01-26T18:35:54Z</dcterms:modified>
</cp:coreProperties>
</file>