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56" r:id="rId2"/>
    <p:sldId id="258" r:id="rId3"/>
    <p:sldId id="265" r:id="rId4"/>
    <p:sldId id="270" r:id="rId5"/>
    <p:sldId id="259" r:id="rId6"/>
    <p:sldId id="266" r:id="rId7"/>
    <p:sldId id="261" r:id="rId8"/>
    <p:sldId id="267" r:id="rId9"/>
    <p:sldId id="268" r:id="rId10"/>
    <p:sldId id="269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2439" autoAdjust="0"/>
  </p:normalViewPr>
  <p:slideViewPr>
    <p:cSldViewPr>
      <p:cViewPr>
        <p:scale>
          <a:sx n="76" d="100"/>
          <a:sy n="76" d="100"/>
        </p:scale>
        <p:origin x="-2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79E3-8D1D-4BDA-B207-E33FDA9030A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580A-D408-43DB-9A44-9554876B3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6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7580A-D408-43DB-9A44-9554876B37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5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58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8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35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2359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359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0678AC-E6BE-4819-94BB-0A0BD68F422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FDF5-CB0D-413D-B7B6-8B0EDD36B1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914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782AD-30F9-4288-9B3C-1DF29DDA110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830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5FD075-5982-4584-A860-4D5A1F5195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901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CBE24-A167-4F3C-9D36-F0F95252803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73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D6DC7-4531-4DE5-8E7D-A97C2F7053D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9141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BCA9F-F126-4E87-956D-6FC960664C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985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1F83-8F2B-4018-A995-D0243DA36C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302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CF805-5021-44D3-A73F-26621C9766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545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268DD-B3DB-4A69-B1CB-F095088865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454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ECB76-7E92-4768-8AEB-DA6DB8A37A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890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D26F7-217D-42CD-AEDA-EBADEE2991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895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5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5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5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en-US"/>
          </a:p>
        </p:txBody>
      </p:sp>
      <p:sp>
        <p:nvSpPr>
          <p:cNvPr id="225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en-US"/>
          </a:p>
        </p:txBody>
      </p:sp>
      <p:sp>
        <p:nvSpPr>
          <p:cNvPr id="225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810BBD7-62A5-4C32-A6A8-9532F118B4D7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470025"/>
          </a:xfrm>
        </p:spPr>
        <p:txBody>
          <a:bodyPr/>
          <a:lstStyle/>
          <a:p>
            <a:r>
              <a:rPr lang="uk-UA" altLang="en-US" dirty="0"/>
              <a:t>    </a:t>
            </a:r>
            <a:endParaRPr lang="ru-RU" altLang="en-US" dirty="0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700338" y="1124744"/>
            <a:ext cx="3665537" cy="2449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58495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НІМЕЧЧИНА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ripple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2" b="2176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Нерелігійність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4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/>
              <a:t>   </a:t>
            </a:r>
            <a:endParaRPr lang="ru-RU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z="2400"/>
          </a:p>
        </p:txBody>
      </p:sp>
      <p:sp>
        <p:nvSpPr>
          <p:cNvPr id="922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3940175"/>
            <a:ext cx="4038600" cy="2190750"/>
          </a:xfrm>
        </p:spPr>
        <p:txBody>
          <a:bodyPr/>
          <a:lstStyle/>
          <a:p>
            <a:endParaRPr lang="en-US" altLang="en-US" sz="240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716016" y="1277802"/>
            <a:ext cx="4038600" cy="5580198"/>
          </a:xfrm>
        </p:spPr>
        <p:txBody>
          <a:bodyPr/>
          <a:lstStyle/>
          <a:p>
            <a:r>
              <a:rPr lang="ru-RU" altLang="en-US" sz="2800" b="1" dirty="0" err="1"/>
              <a:t>Бранденбурзькі</a:t>
            </a:r>
            <a:r>
              <a:rPr lang="ru-RU" altLang="en-US" sz="2800" b="1" dirty="0"/>
              <a:t> ворота - </a:t>
            </a:r>
            <a:r>
              <a:rPr lang="ru-RU" altLang="en-US" sz="2800" b="1" dirty="0" err="1"/>
              <a:t>головний</a:t>
            </a:r>
            <a:r>
              <a:rPr lang="ru-RU" altLang="en-US" sz="2800" b="1" dirty="0"/>
              <a:t> символ </a:t>
            </a:r>
            <a:r>
              <a:rPr lang="ru-RU" altLang="en-US" sz="2800" b="1" dirty="0" err="1"/>
              <a:t>Берліна</a:t>
            </a:r>
            <a:r>
              <a:rPr lang="ru-RU" altLang="en-US" sz="2800" b="1" dirty="0"/>
              <a:t>.</a:t>
            </a:r>
            <a:r>
              <a:rPr lang="ru-RU" altLang="en-US" sz="2800" dirty="0"/>
              <a:t> </a:t>
            </a:r>
            <a:endParaRPr lang="ru-RU" altLang="en-US" sz="2800" dirty="0" smtClean="0"/>
          </a:p>
          <a:p>
            <a:pPr marL="0" indent="0">
              <a:buNone/>
            </a:pPr>
            <a:r>
              <a:rPr lang="ru-RU" altLang="en-US" sz="2000" dirty="0" smtClean="0"/>
              <a:t> </a:t>
            </a:r>
            <a:r>
              <a:rPr lang="uk-UA" altLang="en-US" sz="2000" dirty="0" smtClean="0"/>
              <a:t>Розміщені на Парижській площі і є пам</a:t>
            </a:r>
            <a:r>
              <a:rPr lang="en-US" altLang="en-US" sz="2000" dirty="0" smtClean="0"/>
              <a:t>’</a:t>
            </a:r>
            <a:r>
              <a:rPr lang="uk-UA" altLang="en-US" sz="2000" dirty="0" smtClean="0"/>
              <a:t>яткою тих часів.</a:t>
            </a:r>
            <a:endParaRPr lang="ru-RU" altLang="en-US" sz="2000" dirty="0"/>
          </a:p>
          <a:p>
            <a:r>
              <a:rPr lang="ru-RU" altLang="en-US" sz="2800" b="1" dirty="0" err="1" smtClean="0"/>
              <a:t>Schwarzwald</a:t>
            </a:r>
            <a:r>
              <a:rPr lang="ru-RU" altLang="en-US" sz="2800" dirty="0" smtClean="0"/>
              <a:t> </a:t>
            </a:r>
            <a:r>
              <a:rPr lang="ru-RU" altLang="en-US" sz="2800" dirty="0"/>
              <a:t>- </a:t>
            </a:r>
            <a:r>
              <a:rPr lang="ru-RU" altLang="en-US" sz="2800" b="1" dirty="0" err="1"/>
              <a:t>гірський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масив</a:t>
            </a:r>
            <a:r>
              <a:rPr lang="ru-RU" altLang="en-US" sz="2800" b="1" dirty="0"/>
              <a:t> у Баден-Вюртемберг </a:t>
            </a:r>
            <a:endParaRPr lang="uk-UA" altLang="en-US" sz="2800" b="1" dirty="0"/>
          </a:p>
          <a:p>
            <a:pPr>
              <a:buFont typeface="Wingdings" pitchFamily="2" charset="2"/>
              <a:buNone/>
            </a:pPr>
            <a:r>
              <a:rPr lang="ru-RU" altLang="en-US" sz="2000" dirty="0" err="1"/>
              <a:t>Простягається</a:t>
            </a:r>
            <a:r>
              <a:rPr lang="ru-RU" altLang="en-US" sz="2000" dirty="0"/>
              <a:t> з </a:t>
            </a:r>
            <a:r>
              <a:rPr lang="ru-RU" altLang="en-US" sz="2000" dirty="0" err="1"/>
              <a:t>півночі</a:t>
            </a:r>
            <a:r>
              <a:rPr lang="ru-RU" altLang="en-US" sz="2000" dirty="0"/>
              <a:t> на </a:t>
            </a:r>
            <a:r>
              <a:rPr lang="ru-RU" altLang="en-US" sz="2000" dirty="0" err="1"/>
              <a:t>південь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уздовж</a:t>
            </a:r>
            <a:r>
              <a:rPr lang="ru-RU" altLang="en-US" sz="2000" dirty="0"/>
              <a:t> </a:t>
            </a:r>
            <a:r>
              <a:rPr lang="ru-RU" altLang="en-US" sz="2000" dirty="0" err="1"/>
              <a:t>течії</a:t>
            </a:r>
            <a:r>
              <a:rPr lang="ru-RU" altLang="en-US" sz="2000" dirty="0"/>
              <a:t> Рейну. </a:t>
            </a:r>
            <a:endParaRPr lang="uk-UA" altLang="en-US" sz="2000" dirty="0"/>
          </a:p>
          <a:p>
            <a:endParaRPr lang="ru-RU" altLang="en-US" sz="2000" dirty="0"/>
          </a:p>
        </p:txBody>
      </p:sp>
      <p:pic>
        <p:nvPicPr>
          <p:cNvPr id="9224" name="Picture 8" descr="Brandenburger_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1052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chwarzwa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3833813"/>
            <a:ext cx="410527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067050" cy="1150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Визначні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місця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  <p:bldP spid="9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/>
              <a:t>   </a:t>
            </a:r>
            <a:endParaRPr lang="ru-RU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z="24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3940175"/>
            <a:ext cx="4038600" cy="2190750"/>
          </a:xfrm>
        </p:spPr>
        <p:txBody>
          <a:bodyPr/>
          <a:lstStyle/>
          <a:p>
            <a:endParaRPr lang="en-US" altLang="en-US" sz="240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en-US" sz="2400" b="1" dirty="0" err="1"/>
              <a:t>Schloss</a:t>
            </a:r>
            <a:r>
              <a:rPr lang="ru-RU" altLang="en-US" sz="2400" b="1" dirty="0"/>
              <a:t> </a:t>
            </a:r>
            <a:r>
              <a:rPr lang="ru-RU" altLang="en-US" sz="2400" b="1" dirty="0" err="1"/>
              <a:t>Charlottenburg</a:t>
            </a:r>
            <a:endParaRPr lang="ru-RU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dirty="0"/>
              <a:t>    </a:t>
            </a:r>
            <a:r>
              <a:rPr lang="ru-RU" altLang="en-US" sz="2400" dirty="0" err="1"/>
              <a:t>будувався</a:t>
            </a:r>
            <a:r>
              <a:rPr lang="ru-RU" altLang="en-US" sz="2400" dirty="0"/>
              <a:t> як </a:t>
            </a:r>
            <a:r>
              <a:rPr lang="ru-RU" altLang="en-US" sz="2400" dirty="0" err="1"/>
              <a:t>літня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резиденція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дружини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Фрідріха</a:t>
            </a:r>
            <a:r>
              <a:rPr lang="ru-RU" altLang="en-US" sz="2400" dirty="0"/>
              <a:t> ІІІ </a:t>
            </a:r>
          </a:p>
          <a:p>
            <a:pPr>
              <a:lnSpc>
                <a:spcPct val="80000"/>
              </a:lnSpc>
            </a:pPr>
            <a:endParaRPr lang="uk-UA" altLang="en-US" sz="2400" dirty="0"/>
          </a:p>
          <a:p>
            <a:pPr>
              <a:lnSpc>
                <a:spcPct val="80000"/>
              </a:lnSpc>
            </a:pPr>
            <a:endParaRPr lang="uk-UA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en-US" sz="2400" dirty="0"/>
          </a:p>
          <a:p>
            <a:pPr>
              <a:lnSpc>
                <a:spcPct val="80000"/>
              </a:lnSpc>
            </a:pPr>
            <a:r>
              <a:rPr lang="ru-RU" altLang="en-US" sz="2400" b="1" dirty="0" err="1"/>
              <a:t>Kölner</a:t>
            </a:r>
            <a:r>
              <a:rPr lang="ru-RU" altLang="en-US" sz="2400" b="1" dirty="0"/>
              <a:t> </a:t>
            </a:r>
            <a:r>
              <a:rPr lang="ru-RU" altLang="en-US" sz="2400" b="1" dirty="0" err="1"/>
              <a:t>Dom</a:t>
            </a:r>
            <a:r>
              <a:rPr lang="ru-RU" altLang="en-US" sz="2400" dirty="0"/>
              <a:t> - </a:t>
            </a:r>
            <a:r>
              <a:rPr lang="ru-RU" altLang="en-US" sz="2400" dirty="0" err="1"/>
              <a:t>римо-католицька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церква</a:t>
            </a:r>
            <a:r>
              <a:rPr lang="ru-RU" altLang="en-US" sz="2400" dirty="0"/>
              <a:t> в </a:t>
            </a:r>
            <a:r>
              <a:rPr lang="ru-RU" altLang="en-US" sz="2400" dirty="0" err="1" smtClean="0"/>
              <a:t>Кельні</a:t>
            </a:r>
            <a:r>
              <a:rPr lang="ru-RU" altLang="en-US" sz="2400" dirty="0"/>
              <a:t>.</a:t>
            </a:r>
            <a:r>
              <a:rPr lang="ru-RU" altLang="en-US" sz="2400" smtClean="0"/>
              <a:t>   </a:t>
            </a:r>
            <a:endParaRPr lang="uk-UA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en-US" sz="2400" dirty="0"/>
              <a:t>   </a:t>
            </a:r>
          </a:p>
        </p:txBody>
      </p:sp>
      <p:pic>
        <p:nvPicPr>
          <p:cNvPr id="10247" name="Picture 7" descr="Charlottenburg_scl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1052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Ko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41052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067050" cy="1150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Визначні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місця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 dir="d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  <p:bldP spid="10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/>
              <a:t>    </a:t>
            </a:r>
            <a:endParaRPr lang="ru-RU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 sz="240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57200" y="3940175"/>
            <a:ext cx="4038600" cy="2190750"/>
          </a:xfrm>
        </p:spPr>
        <p:txBody>
          <a:bodyPr/>
          <a:lstStyle/>
          <a:p>
            <a:endParaRPr lang="en-US" altLang="en-US" sz="240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en-US" sz="2800" b="1" dirty="0" err="1"/>
              <a:t>Schloss</a:t>
            </a:r>
            <a:r>
              <a:rPr lang="ru-RU" altLang="en-US" sz="2800" b="1" dirty="0"/>
              <a:t> </a:t>
            </a:r>
            <a:r>
              <a:rPr lang="ru-RU" altLang="en-US" sz="2800" b="1" dirty="0" err="1"/>
              <a:t>Neuschwanstein</a:t>
            </a:r>
            <a:r>
              <a:rPr lang="ru-RU" altLang="en-US" sz="2800" dirty="0"/>
              <a:t> -</a:t>
            </a:r>
            <a:r>
              <a:rPr lang="ru-RU" altLang="en-US" sz="2800" dirty="0" err="1"/>
              <a:t>стоїть</a:t>
            </a:r>
            <a:r>
              <a:rPr lang="ru-RU" altLang="en-US" sz="2800" dirty="0"/>
              <a:t> на </a:t>
            </a:r>
            <a:r>
              <a:rPr lang="ru-RU" altLang="en-US" sz="2800" dirty="0" err="1"/>
              <a:t>місці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двох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фортець</a:t>
            </a:r>
            <a:r>
              <a:rPr lang="ru-RU" altLang="en-US" sz="2800" dirty="0"/>
              <a:t>, </a:t>
            </a:r>
            <a:r>
              <a:rPr lang="ru-RU" altLang="en-US" sz="2800" dirty="0" err="1"/>
              <a:t>переднього</a:t>
            </a:r>
            <a:r>
              <a:rPr lang="ru-RU" altLang="en-US" sz="2800" dirty="0"/>
              <a:t> і </a:t>
            </a:r>
            <a:r>
              <a:rPr lang="ru-RU" altLang="en-US" sz="2800" dirty="0" err="1"/>
              <a:t>заднього</a:t>
            </a:r>
            <a:r>
              <a:rPr lang="ru-RU" altLang="en-US" sz="2800" dirty="0"/>
              <a:t> </a:t>
            </a:r>
            <a:r>
              <a:rPr lang="ru-RU" altLang="en-US" sz="2800" dirty="0" err="1"/>
              <a:t>Швангау</a:t>
            </a:r>
            <a:r>
              <a:rPr lang="ru-RU" alt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ru-RU" altLang="en-US" sz="2800" b="1" dirty="0" err="1"/>
              <a:t>Fernsehturm</a:t>
            </a:r>
            <a:r>
              <a:rPr lang="ru-RU" altLang="en-US" sz="2800" dirty="0"/>
              <a:t> - </a:t>
            </a:r>
            <a:r>
              <a:rPr lang="ru-RU" altLang="en-US" sz="2800" dirty="0" err="1"/>
              <a:t>висотою</a:t>
            </a:r>
            <a:r>
              <a:rPr lang="ru-RU" altLang="en-US" sz="2800" dirty="0"/>
              <a:t> 368 </a:t>
            </a:r>
            <a:r>
              <a:rPr lang="ru-RU" altLang="en-US" sz="2800" dirty="0" err="1"/>
              <a:t>метрів</a:t>
            </a:r>
            <a:r>
              <a:rPr lang="ru-RU" altLang="en-US" sz="2800" dirty="0"/>
              <a:t> є </a:t>
            </a:r>
            <a:r>
              <a:rPr lang="ru-RU" altLang="en-US" sz="2800" dirty="0" err="1"/>
              <a:t>найвищою</a:t>
            </a:r>
            <a:r>
              <a:rPr lang="ru-RU" altLang="en-US" sz="2800" dirty="0"/>
              <a:t> </a:t>
            </a:r>
            <a:r>
              <a:rPr lang="ru-RU" altLang="en-US" sz="2800" dirty="0" err="1"/>
              <a:t>будівлею</a:t>
            </a:r>
            <a:r>
              <a:rPr lang="ru-RU" altLang="en-US" sz="2800" dirty="0"/>
              <a:t> в </a:t>
            </a:r>
            <a:r>
              <a:rPr lang="ru-RU" altLang="en-US" sz="2800" dirty="0" err="1"/>
              <a:t>Німеччині</a:t>
            </a:r>
            <a:r>
              <a:rPr lang="ru-RU" altLang="en-US" sz="2800" dirty="0"/>
              <a:t> .</a:t>
            </a:r>
          </a:p>
        </p:txBody>
      </p:sp>
      <p:pic>
        <p:nvPicPr>
          <p:cNvPr id="11271" name="Picture 7" descr="Schloss_Neuschwa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032250" cy="2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fernsehtu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4176712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3067050" cy="1150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Визначні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місця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 dir="u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112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/>
              <a:t>  </a:t>
            </a:r>
            <a:endParaRPr lang="ru-RU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en-US" sz="2800" dirty="0"/>
              <a:t>Федеративний тип країни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en-US" sz="2800" dirty="0"/>
          </a:p>
          <a:p>
            <a:pPr>
              <a:lnSpc>
                <a:spcPct val="80000"/>
              </a:lnSpc>
            </a:pPr>
            <a:r>
              <a:rPr lang="uk-UA" altLang="en-US" sz="2800" dirty="0" smtClean="0"/>
              <a:t>Державний</a:t>
            </a:r>
            <a:r>
              <a:rPr lang="ru-RU" altLang="en-US" sz="2800" dirty="0" smtClean="0"/>
              <a:t> </a:t>
            </a:r>
            <a:r>
              <a:rPr lang="uk-UA" altLang="en-US" sz="2800" dirty="0" smtClean="0"/>
              <a:t>устрій</a:t>
            </a:r>
            <a:r>
              <a:rPr lang="ru-RU" altLang="en-US" sz="2800" dirty="0" smtClean="0"/>
              <a:t>:</a:t>
            </a:r>
            <a:r>
              <a:rPr lang="ru-RU" altLang="en-US" sz="2800" dirty="0"/>
              <a:t> </a:t>
            </a:r>
            <a:r>
              <a:rPr lang="uk-UA" altLang="en-US" sz="2800" b="1" dirty="0" smtClean="0"/>
              <a:t>парламентська</a:t>
            </a:r>
            <a:r>
              <a:rPr lang="ru-RU" altLang="en-US" sz="2800" b="1" dirty="0" smtClean="0"/>
              <a:t> </a:t>
            </a:r>
            <a:r>
              <a:rPr lang="uk-UA" altLang="en-US" sz="2800" b="1" dirty="0" smtClean="0"/>
              <a:t>республіка</a:t>
            </a:r>
            <a:r>
              <a:rPr lang="ru-RU" altLang="en-US" sz="2800" dirty="0" smtClean="0"/>
              <a:t> </a:t>
            </a:r>
            <a:endParaRPr lang="uk-UA" altLang="en-US" sz="2800" dirty="0"/>
          </a:p>
          <a:p>
            <a:pPr>
              <a:lnSpc>
                <a:spcPct val="80000"/>
              </a:lnSpc>
            </a:pPr>
            <a:endParaRPr lang="uk-UA" altLang="en-US" sz="2800" dirty="0"/>
          </a:p>
          <a:p>
            <a:pPr>
              <a:lnSpc>
                <a:spcPct val="80000"/>
              </a:lnSpc>
            </a:pPr>
            <a:r>
              <a:rPr lang="uk-UA" altLang="en-US" sz="2800" dirty="0"/>
              <a:t>Федеративна Республіка Німеччина</a:t>
            </a:r>
          </a:p>
          <a:p>
            <a:pPr>
              <a:lnSpc>
                <a:spcPct val="80000"/>
              </a:lnSpc>
            </a:pPr>
            <a:endParaRPr lang="uk-UA" altLang="en-US" sz="2800" dirty="0"/>
          </a:p>
          <a:p>
            <a:pPr>
              <a:lnSpc>
                <a:spcPct val="80000"/>
              </a:lnSpc>
            </a:pPr>
            <a:r>
              <a:rPr lang="uk-UA" altLang="en-US" sz="2800" dirty="0"/>
              <a:t>Столиця Берлін</a:t>
            </a:r>
          </a:p>
          <a:p>
            <a:pPr>
              <a:lnSpc>
                <a:spcPct val="80000"/>
              </a:lnSpc>
            </a:pPr>
            <a:endParaRPr lang="uk-UA" altLang="en-US" sz="2800" dirty="0"/>
          </a:p>
          <a:p>
            <a:pPr>
              <a:lnSpc>
                <a:spcPct val="80000"/>
              </a:lnSpc>
            </a:pPr>
            <a:r>
              <a:rPr lang="uk-UA" altLang="en-US" sz="2800" dirty="0"/>
              <a:t>Кількість населення  81,844 млн.</a:t>
            </a:r>
            <a:endParaRPr lang="ru-RU" altLang="en-US" sz="2800" dirty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3590925" cy="1235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Візитка країни</a:t>
            </a:r>
            <a:endParaRPr lang="uk-UA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 dirty="0"/>
              <a:t>   </a:t>
            </a:r>
            <a:endParaRPr lang="ru-RU" altLang="en-US" dirty="0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488238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Промислове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і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сільське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господарство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59411"/>
            <a:ext cx="4295738" cy="301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484313"/>
            <a:ext cx="4412603" cy="274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205000">
        <p14:switch dir="r"/>
      </p:transition>
    </mc:Choice>
    <mc:Fallback xmlns="">
      <p:transition spd="slow" advTm="120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176464" cy="29563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96402" cy="2952328"/>
          </a:xfrm>
        </p:spPr>
      </p:pic>
    </p:spTree>
    <p:extLst>
      <p:ext uri="{BB962C8B-B14F-4D97-AF65-F5344CB8AC3E}">
        <p14:creationId xmlns:p14="http://schemas.microsoft.com/office/powerpoint/2010/main" val="13848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05000">
        <p14:switch dir="r"/>
      </p:transition>
    </mc:Choice>
    <mc:Fallback xmlns="">
      <p:transition spd="slow" advTm="60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/>
              <a:t>   </a:t>
            </a:r>
            <a:endParaRPr lang="ru-RU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59632" y="1628800"/>
            <a:ext cx="6768752" cy="727280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У Німеччині є поклади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Калійних солей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Нафти і газу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Горючих сланців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Вугілля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Заліза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5743575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Рельєф та корисні копалини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47664" y="1196752"/>
            <a:ext cx="6120680" cy="4530725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Міді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Поліметалів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Нікелю і олова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Бариту і флюориту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"/>
            </a:pP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Нерудних гірничохімічних та будівельних корисних копалин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69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US"/>
              <a:t>   </a:t>
            </a:r>
            <a:endParaRPr lang="ru-RU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uk-UA" altLang="en-US" dirty="0" smtClean="0"/>
              <a:t>Населення Німеччини—83 млн мешканців з яких</a:t>
            </a:r>
          </a:p>
          <a:p>
            <a:pPr>
              <a:buFont typeface="Wingdings" pitchFamily="2" charset="2"/>
              <a:buChar char="v"/>
            </a:pPr>
            <a:r>
              <a:rPr lang="uk-UA" altLang="en-US" dirty="0" smtClean="0"/>
              <a:t>75 млн — німці</a:t>
            </a:r>
          </a:p>
          <a:p>
            <a:pPr>
              <a:buFont typeface="Wingdings" pitchFamily="2" charset="2"/>
              <a:buChar char="v"/>
            </a:pPr>
            <a:r>
              <a:rPr lang="uk-UA" altLang="en-US" dirty="0" smtClean="0"/>
              <a:t>3,2 млн — турки </a:t>
            </a:r>
            <a:r>
              <a:rPr lang="uk-UA" altLang="en-US" dirty="0"/>
              <a:t>та </a:t>
            </a:r>
            <a:r>
              <a:rPr lang="uk-UA" altLang="en-US" dirty="0" smtClean="0"/>
              <a:t>курди</a:t>
            </a:r>
          </a:p>
          <a:p>
            <a:pPr>
              <a:buFont typeface="Wingdings" pitchFamily="2" charset="2"/>
              <a:buChar char="v"/>
            </a:pPr>
            <a:r>
              <a:rPr lang="uk-UA" altLang="en-US" dirty="0" smtClean="0"/>
              <a:t>1,6 млн — поляки</a:t>
            </a:r>
          </a:p>
          <a:p>
            <a:pPr>
              <a:buFont typeface="Wingdings" pitchFamily="2" charset="2"/>
              <a:buChar char="v"/>
            </a:pPr>
            <a:r>
              <a:rPr lang="uk-UA" altLang="en-US" dirty="0" smtClean="0"/>
              <a:t>1,4 млн — вихідці </a:t>
            </a:r>
            <a:r>
              <a:rPr lang="uk-UA" altLang="en-US" dirty="0"/>
              <a:t>з країн </a:t>
            </a:r>
            <a:r>
              <a:rPr lang="uk-UA" altLang="en-US" dirty="0" smtClean="0"/>
              <a:t>СНД</a:t>
            </a:r>
          </a:p>
          <a:p>
            <a:pPr>
              <a:buFont typeface="Wingdings" pitchFamily="2" charset="2"/>
              <a:buChar char="v"/>
            </a:pPr>
            <a:r>
              <a:rPr lang="uk-UA" altLang="en-US" dirty="0" smtClean="0"/>
              <a:t>2,9 млн — вихідці </a:t>
            </a:r>
            <a:r>
              <a:rPr lang="uk-UA" altLang="en-US" dirty="0"/>
              <a:t>з країн західної </a:t>
            </a:r>
            <a:r>
              <a:rPr lang="uk-UA" altLang="en-US" dirty="0" smtClean="0"/>
              <a:t>          Європи </a:t>
            </a:r>
            <a:r>
              <a:rPr lang="uk-UA" altLang="en-US" dirty="0"/>
              <a:t>та </a:t>
            </a:r>
            <a:r>
              <a:rPr lang="uk-UA" altLang="en-US" dirty="0" smtClean="0"/>
              <a:t>Балкан</a:t>
            </a:r>
          </a:p>
          <a:p>
            <a:pPr>
              <a:buFont typeface="Wingdings" pitchFamily="2" charset="2"/>
              <a:buChar char="v"/>
            </a:pPr>
            <a:r>
              <a:rPr lang="uk-UA" altLang="en-US" dirty="0" smtClean="0"/>
              <a:t>1,6 млн — вихідці </a:t>
            </a:r>
            <a:r>
              <a:rPr lang="uk-UA" altLang="en-US" dirty="0"/>
              <a:t>з країн </a:t>
            </a:r>
            <a:r>
              <a:rPr lang="uk-UA" altLang="en-US" dirty="0" smtClean="0"/>
              <a:t>Азії</a:t>
            </a:r>
            <a:endParaRPr lang="uk-UA" altLang="en-US" dirty="0"/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4157663" cy="1163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Населення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і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релігії</a:t>
            </a:r>
            <a:endParaRPr lang="en-US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Лерочка\религ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5"/>
            <a:ext cx="453650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Протестантизм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02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2" b="21762"/>
          <a:stretch>
            <a:fillRect/>
          </a:stretch>
        </p:blipFill>
        <p:spPr>
          <a:xfrm>
            <a:off x="1907704" y="764704"/>
            <a:ext cx="5040560" cy="4248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Римо-католизм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22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4" grpId="2" build="p"/>
    </p:bldLst>
  </p:timing>
</p:sld>
</file>

<file path=ppt/theme/theme1.xml><?xml version="1.0" encoding="utf-8"?>
<a:theme xmlns:a="http://schemas.openxmlformats.org/drawingml/2006/main" name="німеччина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німеччина</Template>
  <TotalTime>399</TotalTime>
  <Words>187</Words>
  <Application>Microsoft Office PowerPoint</Application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німеччина</vt:lpstr>
      <vt:lpstr>    </vt:lpstr>
      <vt:lpstr>  </vt:lpstr>
      <vt:lpstr>   </vt:lpstr>
      <vt:lpstr>Презентация PowerPoint</vt:lpstr>
      <vt:lpstr>  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   </vt:lpstr>
      <vt:lpstr>   </vt:lpstr>
      <vt:lpstr>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Олег</dc:creator>
  <cp:lastModifiedBy>User</cp:lastModifiedBy>
  <cp:revision>15</cp:revision>
  <dcterms:created xsi:type="dcterms:W3CDTF">2013-11-28T18:34:07Z</dcterms:created>
  <dcterms:modified xsi:type="dcterms:W3CDTF">2015-02-15T09:53:38Z</dcterms:modified>
</cp:coreProperties>
</file>