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285728"/>
            <a:ext cx="7406640" cy="1472184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Приднепровский</a:t>
            </a:r>
            <a:r>
              <a:rPr lang="ru-RU" sz="4000" b="1" i="1" dirty="0" smtClean="0"/>
              <a:t> экономический район</a:t>
            </a:r>
            <a:endParaRPr lang="ru-RU" sz="4000" b="1" i="1" dirty="0"/>
          </a:p>
        </p:txBody>
      </p:sp>
      <p:pic>
        <p:nvPicPr>
          <p:cNvPr id="25604" name="Picture 4" descr="http://www.photoukraine.com/i/articles/Ekonomic%20Raiony%20Photos/001-Ekonomic%20Raiony%20Ma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285968"/>
            <a:ext cx="6500858" cy="4572032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0"/>
            <a:ext cx="7498080" cy="4800600"/>
          </a:xfrm>
        </p:spPr>
        <p:txBody>
          <a:bodyPr>
            <a:normAutofit/>
          </a:bodyPr>
          <a:lstStyle/>
          <a:p>
            <a:r>
              <a:rPr lang="ru-RU" sz="2200" u="sng" dirty="0" smtClean="0"/>
              <a:t>Приднепровский экономический район</a:t>
            </a:r>
            <a:r>
              <a:rPr lang="ru-RU" sz="2200" dirty="0" smtClean="0"/>
              <a:t>, что объединяет две административные области (Днепропетровскую и Запорожскую), принадлежит к средним в Украину регионов за площади территории и количеству населения. Приднепровье является наиболее развитым экономическим районом страны.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pic>
        <p:nvPicPr>
          <p:cNvPr id="38914" name="Picture 2" descr="http://ukrmap.su/program2010/g9/g9_39_files/image0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285992"/>
            <a:ext cx="7000924" cy="4572008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142852"/>
            <a:ext cx="7498080" cy="368280"/>
          </a:xfrm>
        </p:spPr>
        <p:txBody>
          <a:bodyPr>
            <a:noAutofit/>
          </a:bodyPr>
          <a:lstStyle/>
          <a:p>
            <a:r>
              <a:rPr lang="ru-RU" sz="2200" dirty="0" smtClean="0"/>
              <a:t>Главными предпосылками развития этого района являются: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571480"/>
            <a:ext cx="8143900" cy="6143668"/>
          </a:xfrm>
        </p:spPr>
        <p:txBody>
          <a:bodyPr>
            <a:normAutofit/>
          </a:bodyPr>
          <a:lstStyle/>
          <a:p>
            <a:r>
              <a:rPr lang="ru-RU" sz="1800" dirty="0" smtClean="0"/>
              <a:t>  соседство с развитым индустриальным Донецким районом, а также Северо-Восточным, Центральным и Причерноморским районами; выход в судоходного Днепра и Азовского моря;</a:t>
            </a:r>
          </a:p>
          <a:p>
            <a:r>
              <a:rPr lang="ru-RU" sz="1800" dirty="0" smtClean="0"/>
              <a:t>  удобное экономико-географическое положение на пересечении транспортных путей, соединяющие северные и южные, восточные и западные регионы </a:t>
            </a:r>
            <a:r>
              <a:rPr lang="ru-RU" sz="1800" dirty="0" smtClean="0"/>
              <a:t>Украины</a:t>
            </a:r>
            <a:r>
              <a:rPr lang="ru-RU" sz="1800" dirty="0" smtClean="0"/>
              <a:t>;</a:t>
            </a:r>
          </a:p>
          <a:p>
            <a:r>
              <a:rPr lang="ru-RU" sz="1800" dirty="0" smtClean="0"/>
              <a:t>  мощный природно-ресурсный потенциал, основу которого составляют минеральные </a:t>
            </a:r>
            <a:r>
              <a:rPr lang="ru-RU" sz="1800" dirty="0" smtClean="0"/>
              <a:t>ресурсы;</a:t>
            </a:r>
            <a:endParaRPr lang="ru-RU" sz="1800" dirty="0" smtClean="0"/>
          </a:p>
          <a:p>
            <a:r>
              <a:rPr lang="ru-RU" sz="1800" dirty="0" smtClean="0"/>
              <a:t>  равнинный рельеф; благоприятные климатические условия и водные ресурсы; преобладание плодородных черноземных и каштановых почв;</a:t>
            </a:r>
          </a:p>
          <a:p>
            <a:r>
              <a:rPr lang="ru-RU" sz="1800" dirty="0" smtClean="0"/>
              <a:t>   высокая концентрация населения, наличие крупных городов и агломераций, в т.ч. </a:t>
            </a:r>
            <a:r>
              <a:rPr lang="ru-RU" sz="1800" dirty="0" err="1" smtClean="0"/>
              <a:t>города-миллионника</a:t>
            </a:r>
            <a:r>
              <a:rPr lang="ru-RU" sz="1800" dirty="0" smtClean="0"/>
              <a:t> Днепропетровская, сосредоточение в нем мощного научно-технического потенциала.</a:t>
            </a:r>
          </a:p>
          <a:p>
            <a:endParaRPr lang="ru-RU" sz="1800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142852"/>
            <a:ext cx="7498080" cy="428604"/>
          </a:xfrm>
        </p:spPr>
        <p:txBody>
          <a:bodyPr>
            <a:normAutofit/>
          </a:bodyPr>
          <a:lstStyle/>
          <a:p>
            <a:r>
              <a:rPr lang="ru-RU" sz="2200" dirty="0" smtClean="0"/>
              <a:t>Население и трудовые ресурсы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785794"/>
            <a:ext cx="7498080" cy="3071834"/>
          </a:xfrm>
        </p:spPr>
        <p:txBody>
          <a:bodyPr>
            <a:normAutofit/>
          </a:bodyPr>
          <a:lstStyle/>
          <a:p>
            <a:r>
              <a:rPr lang="ru-RU" sz="1800" dirty="0" smtClean="0"/>
              <a:t>Территория заселялась еще запорожскими казаками. Но в основном заселение произошло после освоения земель и Азовского моря. По населению район занимает шестое место, а по количеству городов, где проживает более 700 тыс. человек, не имеет равного себе в стране. Плотность населения — 80 чел. на 1 км</a:t>
            </a:r>
            <a:r>
              <a:rPr lang="ru-RU" sz="1800" baseline="30000" dirty="0" smtClean="0"/>
              <a:t>2</a:t>
            </a:r>
            <a:r>
              <a:rPr lang="ru-RU" sz="1800" dirty="0" smtClean="0"/>
              <a:t>. Крупными городами являются </a:t>
            </a:r>
            <a:r>
              <a:rPr lang="ru-RU" sz="1800" dirty="0" smtClean="0"/>
              <a:t>Днепропетровск, </a:t>
            </a:r>
            <a:r>
              <a:rPr lang="ru-RU" sz="1800" dirty="0" smtClean="0"/>
              <a:t>Запорожье </a:t>
            </a:r>
            <a:r>
              <a:rPr lang="ru-RU" sz="1800" dirty="0" smtClean="0"/>
              <a:t>, </a:t>
            </a:r>
            <a:r>
              <a:rPr lang="ru-RU" sz="1800" dirty="0" smtClean="0"/>
              <a:t>Кривой Рог </a:t>
            </a:r>
            <a:r>
              <a:rPr lang="ru-RU" sz="1800" dirty="0" smtClean="0"/>
              <a:t>, Днепродзержинск, Мелитополь, Никополь, Бердянск, Павлоград, Новомосковск, Марганец </a:t>
            </a:r>
            <a:r>
              <a:rPr lang="ru-RU" sz="1800" dirty="0" smtClean="0"/>
              <a:t>и др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В национальном составе преобладают украинцы, русские, болгары, греки, евреи. Трудоспособного населения около 3,2 млн. человек.</a:t>
            </a:r>
          </a:p>
          <a:p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endParaRPr lang="ru-RU" dirty="0"/>
          </a:p>
        </p:txBody>
      </p:sp>
      <p:pic>
        <p:nvPicPr>
          <p:cNvPr id="39938" name="Picture 2" descr="http://www.uniworld.org.ua/i/news/209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4143380"/>
            <a:ext cx="3190876" cy="2286001"/>
          </a:xfrm>
          <a:prstGeom prst="rect">
            <a:avLst/>
          </a:prstGeom>
          <a:noFill/>
        </p:spPr>
      </p:pic>
      <p:pic>
        <p:nvPicPr>
          <p:cNvPr id="39940" name="Picture 4" descr="http://www.business-class.su/images/loaded/i840b2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4143380"/>
            <a:ext cx="3286148" cy="2357430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68" y="0"/>
            <a:ext cx="1928826" cy="500042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Хозяйство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500042"/>
            <a:ext cx="8143900" cy="4800600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Ведущей отраслью промышленности Приднепровья является черная металлургия. Здесь возник цикл производств: добыча коксующегося угля, железной и марганцевой руд, нерудного сырья, производство кокса, огнеупоров, чугуна, стали, сплавов, проката. В комплексе с черной металлургией развивается коксохимия. Основными ее центрами являются Кривой Рог, Днепродзержинск, Запорожье, Днепропетровск, Новомосковск, Никополь. </a:t>
            </a:r>
            <a:endParaRPr lang="ru-RU" sz="1800" dirty="0"/>
          </a:p>
        </p:txBody>
      </p:sp>
      <p:pic>
        <p:nvPicPr>
          <p:cNvPr id="41986" name="Picture 2" descr="http://www.photoukraine.com/i/articles/Ekonomic%20Raiony%20Photos/0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714620"/>
            <a:ext cx="3857652" cy="257176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00100" y="5357826"/>
            <a:ext cx="3571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Днепропетровский завод "Прогресс".</a:t>
            </a:r>
            <a:endParaRPr lang="ru-RU" sz="1600" dirty="0"/>
          </a:p>
        </p:txBody>
      </p:sp>
      <p:pic>
        <p:nvPicPr>
          <p:cNvPr id="8" name="Picture 2" descr="Предприятие металлургического комплекса &quot;Запарожсталь&quot;, г.Запорожь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472" y="2714620"/>
            <a:ext cx="4000528" cy="2571768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5143472" y="5286388"/>
            <a:ext cx="4000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Предприятие металлургического комплекса </a:t>
            </a:r>
            <a:br>
              <a:rPr lang="ru-RU" sz="1600" dirty="0" smtClean="0"/>
            </a:br>
            <a:r>
              <a:rPr lang="ru-RU" sz="1600" dirty="0" smtClean="0"/>
              <a:t>"</a:t>
            </a:r>
            <a:r>
              <a:rPr lang="ru-RU" sz="1600" dirty="0" err="1" smtClean="0"/>
              <a:t>Запарожсталь</a:t>
            </a:r>
            <a:r>
              <a:rPr lang="ru-RU" sz="1600" dirty="0" smtClean="0"/>
              <a:t>", г.Запорожье</a:t>
            </a:r>
            <a:endParaRPr lang="ru-RU" sz="1600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71538" y="142852"/>
            <a:ext cx="79296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Электроэнергетика представлена несколькими мощными ТЭС - </a:t>
            </a:r>
            <a:r>
              <a:rPr lang="ru-RU" i="1" dirty="0" smtClean="0"/>
              <a:t>Запорожской, Криворожской, Приднепровской, </a:t>
            </a:r>
            <a:r>
              <a:rPr lang="ru-RU" i="1" dirty="0" err="1" smtClean="0"/>
              <a:t>Днепродзержинской</a:t>
            </a:r>
            <a:r>
              <a:rPr lang="ru-RU" dirty="0" smtClean="0"/>
              <a:t>, Двумя ГЭС - </a:t>
            </a:r>
            <a:r>
              <a:rPr lang="ru-RU" i="1" dirty="0" err="1" smtClean="0"/>
              <a:t>ДнепроГЭС</a:t>
            </a:r>
            <a:r>
              <a:rPr lang="ru-RU" dirty="0" smtClean="0"/>
              <a:t> (Запорожье) и </a:t>
            </a:r>
            <a:r>
              <a:rPr lang="ru-RU" i="1" dirty="0" err="1" smtClean="0"/>
              <a:t>Днепродзержинской</a:t>
            </a:r>
            <a:r>
              <a:rPr lang="ru-RU" dirty="0" smtClean="0"/>
              <a:t> </a:t>
            </a:r>
            <a:r>
              <a:rPr lang="ru-RU" dirty="0" err="1" smtClean="0"/>
              <a:t>и</a:t>
            </a:r>
            <a:r>
              <a:rPr lang="ru-RU" dirty="0" smtClean="0"/>
              <a:t> крупнейшей в Украина </a:t>
            </a:r>
            <a:r>
              <a:rPr lang="ru-RU" dirty="0" smtClean="0"/>
              <a:t>АЭС </a:t>
            </a:r>
            <a:r>
              <a:rPr lang="ru-RU" i="1" dirty="0" smtClean="0"/>
              <a:t>Запорожской</a:t>
            </a:r>
            <a:r>
              <a:rPr lang="ru-RU" dirty="0" smtClean="0"/>
              <a:t> (Г.Энергодар).</a:t>
            </a:r>
            <a:endParaRPr lang="ru-RU" dirty="0"/>
          </a:p>
        </p:txBody>
      </p:sp>
      <p:pic>
        <p:nvPicPr>
          <p:cNvPr id="43012" name="Picture 4" descr="http://ukrmap.su/program2010/g9/g9_39_files/image0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285860"/>
            <a:ext cx="3714776" cy="2714644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1000100" y="4000504"/>
            <a:ext cx="29689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/>
              <a:t>Запорожская АЭС, г. Энергодар</a:t>
            </a:r>
            <a:endParaRPr lang="ru-RU" sz="1600" dirty="0"/>
          </a:p>
        </p:txBody>
      </p:sp>
      <p:pic>
        <p:nvPicPr>
          <p:cNvPr id="43014" name="Picture 6" descr="Днепровская ГЭС, г.Запорожь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1285860"/>
            <a:ext cx="4071934" cy="2714644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5143504" y="4000504"/>
            <a:ext cx="295112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/>
              <a:t>Днепровская ГЭС, г.Запорожье</a:t>
            </a:r>
            <a:endParaRPr lang="ru-RU" sz="1600" dirty="0"/>
          </a:p>
        </p:txBody>
      </p:sp>
      <p:pic>
        <p:nvPicPr>
          <p:cNvPr id="43018" name="Picture 10" descr="http://www.photoukraine.com/i/articles/Ekonomic%20Raiony%20Photos/00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488" y="4286256"/>
            <a:ext cx="3857652" cy="2143140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3643306" y="6429396"/>
            <a:ext cx="245440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Южно-Украинская АЭС</a:t>
            </a:r>
            <a:endParaRPr lang="ru-RU" sz="1600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00100" y="0"/>
            <a:ext cx="7498080" cy="439718"/>
          </a:xfrm>
        </p:spPr>
        <p:txBody>
          <a:bodyPr>
            <a:normAutofit/>
          </a:bodyPr>
          <a:lstStyle/>
          <a:p>
            <a:r>
              <a:rPr lang="ru-RU" sz="2200" dirty="0" smtClean="0"/>
              <a:t>Проблемы</a:t>
            </a:r>
            <a:r>
              <a:rPr lang="ru-RU" sz="2200" b="1" dirty="0" smtClean="0"/>
              <a:t> </a:t>
            </a:r>
            <a:r>
              <a:rPr lang="ru-RU" sz="2200" dirty="0" smtClean="0"/>
              <a:t>развития</a:t>
            </a:r>
            <a:r>
              <a:rPr lang="ru-RU" sz="2200" b="1" dirty="0" smtClean="0"/>
              <a:t> </a:t>
            </a:r>
            <a:r>
              <a:rPr lang="ru-RU" sz="2200" dirty="0" smtClean="0"/>
              <a:t>района</a:t>
            </a:r>
            <a:r>
              <a:rPr lang="ru-RU" sz="2200" b="1" dirty="0" smtClean="0"/>
              <a:t>:</a:t>
            </a:r>
            <a:endParaRPr lang="ru-RU" sz="22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000100" y="785794"/>
            <a:ext cx="7498080" cy="4800600"/>
          </a:xfrm>
        </p:spPr>
        <p:txBody>
          <a:bodyPr>
            <a:normAutofit/>
          </a:bodyPr>
          <a:lstStyle/>
          <a:p>
            <a:r>
              <a:rPr lang="ru-RU" sz="1900" dirty="0" smtClean="0"/>
              <a:t>металлургические заводы необходимо сориентировать на производство металла, необходимого для предприятий точного машиностроения;</a:t>
            </a:r>
          </a:p>
          <a:p>
            <a:r>
              <a:rPr lang="ru-RU" sz="1900" dirty="0" smtClean="0"/>
              <a:t>понижение уровня подземных вод в результате несоблюдения технологии добычи марганцевой и железной руд;</a:t>
            </a:r>
          </a:p>
          <a:p>
            <a:r>
              <a:rPr lang="ru-RU" sz="1900" dirty="0" smtClean="0"/>
              <a:t>необходимость эффективных мероприятий по рекультивации земель;</a:t>
            </a:r>
          </a:p>
          <a:p>
            <a:r>
              <a:rPr lang="ru-RU" sz="1900" dirty="0" smtClean="0"/>
              <a:t>высокий уровень загрязнения городов, водоемов и почв.</a:t>
            </a:r>
          </a:p>
          <a:p>
            <a:endParaRPr lang="ru-RU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7620" y="0"/>
            <a:ext cx="1928826" cy="72547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Запомни</a:t>
            </a:r>
            <a:r>
              <a:rPr lang="ru-RU" sz="2400" b="1" dirty="0" smtClean="0"/>
              <a:t>!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785794"/>
            <a:ext cx="7498080" cy="30003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600" b="1" i="1" dirty="0" smtClean="0"/>
              <a:t>    Приднепровье </a:t>
            </a:r>
            <a:r>
              <a:rPr lang="ru-RU" sz="2600" b="1" i="1" dirty="0" smtClean="0"/>
              <a:t>является экологически неблагоприятным районом</a:t>
            </a:r>
            <a:r>
              <a:rPr lang="ru-RU" sz="2600" dirty="0" smtClean="0"/>
              <a:t>, требующим рекультивации земель после добычи железной и марганцевой руд, а также деятельности Южно-Украинской АЭС и тепловых электростанций.</a:t>
            </a:r>
            <a:endParaRPr lang="ru-RU" sz="2600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56</TotalTime>
  <Words>317</Words>
  <PresentationFormat>Экран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Приднепровский экономический район</vt:lpstr>
      <vt:lpstr>Слайд 2</vt:lpstr>
      <vt:lpstr>Главными предпосылками развития этого района являются:</vt:lpstr>
      <vt:lpstr>Население и трудовые ресурсы</vt:lpstr>
      <vt:lpstr>Хозяйство</vt:lpstr>
      <vt:lpstr>Слайд 6</vt:lpstr>
      <vt:lpstr>Проблемы развития района:</vt:lpstr>
      <vt:lpstr>Запомни!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Приднепровский экономический район</dc:title>
  <dc:creator>Валерий</dc:creator>
  <cp:lastModifiedBy>Валерий</cp:lastModifiedBy>
  <cp:revision>8</cp:revision>
  <dcterms:created xsi:type="dcterms:W3CDTF">2014-05-03T11:44:39Z</dcterms:created>
  <dcterms:modified xsi:type="dcterms:W3CDTF">2014-05-03T12:51:32Z</dcterms:modified>
</cp:coreProperties>
</file>