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</a:t>
            </a:r>
            <a:r>
              <a:rPr lang="uk-UA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Республіка Словаччина </a:t>
            </a:r>
            <a:endParaRPr lang="uk-UA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0080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pic>
        <p:nvPicPr>
          <p:cNvPr id="12" name="Рисунок 1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556792"/>
            <a:ext cx="2965505" cy="3443956"/>
          </a:xfrm>
          <a:prstGeom prst="rect">
            <a:avLst/>
          </a:prstGeom>
        </p:spPr>
      </p:pic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4565904" cy="34679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152" y="53012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Прапор                                                                                               Герб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7225553" cy="4697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522920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/>
              <a:t>Банська-Бистриця</a:t>
            </a:r>
            <a:endParaRPr lang="uk-UA" sz="3600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Загальна характеристика господарства</a:t>
            </a:r>
            <a:endParaRPr lang="uk-U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Словаччина – індустріально-аграрна країна, ВВП на душу населення якої становить 16 110 $. 4 %. </a:t>
            </a:r>
          </a:p>
          <a:p>
            <a:r>
              <a:rPr lang="uk-UA" sz="2400" dirty="0" smtClean="0"/>
              <a:t>Працюючого населення зайняті у сільському господарстві, 39 % - у промисловості і 57 % у сфері послуг. </a:t>
            </a:r>
          </a:p>
          <a:p>
            <a:r>
              <a:rPr lang="uk-UA" sz="2400" dirty="0" smtClean="0"/>
              <a:t>До складу ВВП країни сільське господарство дає 2,6 %, промисловість – 33,4 %, сфера послуг – 64 %.</a:t>
            </a:r>
            <a:endParaRPr lang="uk-UA" sz="2400" dirty="0"/>
          </a:p>
        </p:txBody>
      </p:sp>
      <p:pic>
        <p:nvPicPr>
          <p:cNvPr id="4" name="Рисунок 3" descr="slovakia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40768"/>
            <a:ext cx="3289548" cy="1865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606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</a:rPr>
              <a:t>Промисловість</a:t>
            </a:r>
            <a:endParaRPr lang="uk-UA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Традиційними галузями промисловості країни є деревообробна, текстильна й харчова (м’ясна, молочна, виноробна, пивоварна). Гарний рівень розвитку мають також чорна й кольорова металургія, машинобудування, нафтопереробка, нафтохімія, хімія, лісова промисловість.</a:t>
            </a:r>
            <a:endParaRPr lang="uk-UA" sz="2400" dirty="0"/>
          </a:p>
        </p:txBody>
      </p:sp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45024"/>
            <a:ext cx="4031865" cy="22419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66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>Корисні копалини</a:t>
            </a:r>
            <a:endParaRPr lang="uk-UA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23042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uk-UA" sz="2400" dirty="0" smtClean="0">
                <a:latin typeface="Bookman Old Style" pitchFamily="18" charset="0"/>
              </a:rPr>
              <a:t>Ртуть</a:t>
            </a:r>
          </a:p>
          <a:p>
            <a:pPr marL="457200" indent="-457200">
              <a:buFontTx/>
              <a:buAutoNum type="arabicParenR"/>
            </a:pPr>
            <a:r>
              <a:rPr lang="uk-UA" sz="2400" dirty="0" smtClean="0">
                <a:latin typeface="Bookman Old Style" pitchFamily="18" charset="0"/>
              </a:rPr>
              <a:t>Буре вугілля</a:t>
            </a:r>
          </a:p>
          <a:p>
            <a:pPr marL="457200" indent="-457200">
              <a:buFontTx/>
              <a:buAutoNum type="arabicParenR"/>
            </a:pPr>
            <a:r>
              <a:rPr lang="uk-UA" sz="2400" dirty="0" smtClean="0">
                <a:latin typeface="Bookman Old Style" pitchFamily="18" charset="0"/>
              </a:rPr>
              <a:t>Мідні руди</a:t>
            </a:r>
          </a:p>
          <a:p>
            <a:pPr marL="457200" indent="-457200">
              <a:buFontTx/>
              <a:buAutoNum type="arabicParenR"/>
            </a:pPr>
            <a:r>
              <a:rPr lang="uk-UA" sz="2400" dirty="0" smtClean="0">
                <a:latin typeface="Bookman Old Style" pitchFamily="18" charset="0"/>
              </a:rPr>
              <a:t>Сурма</a:t>
            </a:r>
          </a:p>
          <a:p>
            <a:pPr marL="457200" indent="-457200">
              <a:buFontTx/>
              <a:buAutoNum type="arabicParenR"/>
            </a:pPr>
            <a:r>
              <a:rPr lang="uk-UA" sz="2400" dirty="0" smtClean="0">
                <a:latin typeface="Bookman Old Style" pitchFamily="18" charset="0"/>
              </a:rPr>
              <a:t>Марганцеві руди </a:t>
            </a:r>
          </a:p>
          <a:p>
            <a:pPr marL="457200" indent="-457200">
              <a:buFontTx/>
              <a:buAutoNum type="arabicParenR"/>
            </a:pPr>
            <a:r>
              <a:rPr lang="uk-UA" sz="2400" dirty="0" smtClean="0">
                <a:latin typeface="Bookman Old Style" pitchFamily="18" charset="0"/>
              </a:rPr>
              <a:t>Залізо</a:t>
            </a:r>
          </a:p>
          <a:p>
            <a:pPr marL="457200" indent="-457200"/>
            <a:r>
              <a:rPr lang="uk-UA" sz="2400" dirty="0" smtClean="0">
                <a:latin typeface="Bookman Old Style" pitchFamily="18" charset="0"/>
              </a:rPr>
              <a:t>7)   Нікель</a:t>
            </a:r>
            <a:endParaRPr lang="uk-UA" sz="24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933056"/>
            <a:ext cx="2651760" cy="2389632"/>
          </a:xfrm>
          <a:prstGeom prst="rect">
            <a:avLst/>
          </a:prstGeo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348880"/>
            <a:ext cx="2670048" cy="2389632"/>
          </a:xfrm>
          <a:prstGeom prst="rect">
            <a:avLst/>
          </a:prstGeom>
        </p:spPr>
      </p:pic>
      <p:pic>
        <p:nvPicPr>
          <p:cNvPr id="6" name="Рисунок 5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764704"/>
            <a:ext cx="2653990" cy="24086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Сільське господарство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У</a:t>
            </a:r>
            <a:r>
              <a:rPr lang="uk-UA" sz="2400" dirty="0" smtClean="0"/>
              <a:t> сільському господарстві переважає землеробство. Культивовані землі складають майже 30 % загальної площі країни.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Вирощують зернові, цукрові буряки, картоплю, льон, тютюн.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</a:t>
            </a:r>
            <a:r>
              <a:rPr lang="uk-UA" sz="2400" dirty="0" err="1" smtClean="0"/>
              <a:t>Розвинено</a:t>
            </a:r>
            <a:r>
              <a:rPr lang="uk-UA" sz="2400" dirty="0" smtClean="0"/>
              <a:t> овочівництво, садівництво, виноградарство.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Тваринництво має в основному м’ясо-молочне спрямування, розводять також свійську птицю. В горах пасуть овець і кіз.</a:t>
            </a:r>
            <a:endParaRPr lang="uk-UA" sz="2400" dirty="0"/>
          </a:p>
        </p:txBody>
      </p:sp>
      <p:pic>
        <p:nvPicPr>
          <p:cNvPr id="4" name="Рисунок 3" descr="пао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653136"/>
            <a:ext cx="2286000" cy="1666875"/>
          </a:xfrm>
          <a:prstGeom prst="rect">
            <a:avLst/>
          </a:prstGeom>
        </p:spPr>
      </p:pic>
      <p:pic>
        <p:nvPicPr>
          <p:cNvPr id="5" name="Рисунок 4" descr="екр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581128"/>
            <a:ext cx="2448272" cy="18477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86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/>
                </a:solidFill>
              </a:rPr>
              <a:t>Транспорт</a:t>
            </a:r>
            <a:endParaRPr lang="uk-UA" sz="32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країні отримали розвиток майже всі види транспорту, крім морського. Залізничний, автомобільний та трубопровідний транспорт мають, крім загальнодержавного, ще й транзитне значення. Розвинене судноплавство по Дунаю. Основні порти: Братислава й </a:t>
            </a:r>
            <a:r>
              <a:rPr lang="uk-UA" sz="2400" dirty="0" err="1" smtClean="0">
                <a:solidFill>
                  <a:schemeClr val="accent4">
                    <a:lumMod val="75000"/>
                  </a:schemeClr>
                </a:solidFill>
              </a:rPr>
              <a:t>Комарно</a:t>
            </a:r>
            <a:r>
              <a:rPr lang="uk-UA" sz="2400" dirty="0" smtClean="0">
                <a:solidFill>
                  <a:schemeClr val="accent4">
                    <a:lumMod val="75000"/>
                  </a:schemeClr>
                </a:solidFill>
              </a:rPr>
              <a:t>. В столиці працює міжнародний аеропорт.</a:t>
            </a:r>
            <a:endParaRPr lang="uk-UA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р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01008"/>
            <a:ext cx="2755378" cy="2063874"/>
          </a:xfrm>
          <a:prstGeom prst="rect">
            <a:avLst/>
          </a:prstGeom>
        </p:spPr>
      </p:pic>
      <p:pic>
        <p:nvPicPr>
          <p:cNvPr id="5" name="Рисунок 4" descr="вп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2581275" cy="1771650"/>
          </a:xfrm>
          <a:prstGeom prst="rect">
            <a:avLst/>
          </a:prstGeom>
        </p:spPr>
      </p:pic>
      <p:pic>
        <p:nvPicPr>
          <p:cNvPr id="6" name="Рисунок 5" descr="прл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365104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67744" y="3326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 smtClean="0">
                <a:solidFill>
                  <a:srgbClr val="000099"/>
                </a:solidFill>
                <a:latin typeface="Bookman Old Style" pitchFamily="18" charset="0"/>
              </a:rPr>
              <a:t>Зовнішня торгівля</a:t>
            </a:r>
            <a:endParaRPr lang="uk-UA" sz="2800" dirty="0"/>
          </a:p>
        </p:txBody>
      </p:sp>
      <p:pic>
        <p:nvPicPr>
          <p:cNvPr id="3" name="Рисунок 2" descr="Рисунок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38131" cy="44019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112568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4"/>
                </a:solidFill>
              </a:rPr>
              <a:t>Загальні </a:t>
            </a:r>
            <a:r>
              <a:rPr lang="uk-UA" dirty="0" err="1" smtClean="0">
                <a:solidFill>
                  <a:schemeClr val="accent4"/>
                </a:solidFill>
              </a:rPr>
              <a:t>вітомості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Bookman Old Style" pitchFamily="18" charset="0"/>
              </a:rPr>
              <a:t>Площа: </a:t>
            </a:r>
            <a:r>
              <a:rPr lang="uk-UA" dirty="0" smtClean="0">
                <a:latin typeface="Bookman Old Style" pitchFamily="18" charset="0"/>
              </a:rPr>
              <a:t>49 тис. км. кв.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Населення: </a:t>
            </a:r>
            <a:r>
              <a:rPr lang="uk-UA" dirty="0" smtClean="0">
                <a:latin typeface="Bookman Old Style" pitchFamily="18" charset="0"/>
              </a:rPr>
              <a:t>5.3 млн. чоловік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Столиця:</a:t>
            </a:r>
            <a:r>
              <a:rPr lang="uk-UA" dirty="0" smtClean="0">
                <a:latin typeface="Bookman Old Style" pitchFamily="18" charset="0"/>
              </a:rPr>
              <a:t> </a:t>
            </a:r>
            <a:r>
              <a:rPr lang="uk-UA" dirty="0" smtClean="0"/>
              <a:t>Братислава</a:t>
            </a:r>
            <a:endParaRPr lang="uk-UA" dirty="0" smtClean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Державний лад: </a:t>
            </a:r>
            <a:r>
              <a:rPr lang="uk-UA" dirty="0" smtClean="0"/>
              <a:t>республіка</a:t>
            </a:r>
            <a:endParaRPr lang="uk-UA" dirty="0" smtClean="0">
              <a:latin typeface="Bookman Old Style" pitchFamily="18" charset="0"/>
            </a:endParaRPr>
          </a:p>
          <a:p>
            <a:pPr algn="just"/>
            <a:r>
              <a:rPr lang="uk-UA" b="1" dirty="0" smtClean="0">
                <a:latin typeface="Bookman Old Style" pitchFamily="18" charset="0"/>
              </a:rPr>
              <a:t>Склад регіону: </a:t>
            </a:r>
            <a:r>
              <a:rPr lang="uk-UA" dirty="0" smtClean="0"/>
              <a:t>8 країв та</a:t>
            </a:r>
          </a:p>
          <a:p>
            <a:pPr algn="just"/>
            <a:r>
              <a:rPr lang="uk-UA" dirty="0" smtClean="0"/>
              <a:t>79 округів (районів)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Грошова одиниця: </a:t>
            </a:r>
            <a:r>
              <a:rPr lang="uk-UA" dirty="0" smtClean="0">
                <a:latin typeface="Bookman Old Style" pitchFamily="18" charset="0"/>
              </a:rPr>
              <a:t>євро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Інші великі міста : </a:t>
            </a:r>
            <a:r>
              <a:rPr lang="uk-UA" dirty="0" smtClean="0">
                <a:latin typeface="Bookman Old Style" pitchFamily="18" charset="0"/>
              </a:rPr>
              <a:t>Кошице, </a:t>
            </a:r>
            <a:r>
              <a:rPr lang="uk-UA" dirty="0" err="1" smtClean="0">
                <a:latin typeface="Bookman Old Style" pitchFamily="18" charset="0"/>
              </a:rPr>
              <a:t>Прешов</a:t>
            </a:r>
            <a:r>
              <a:rPr lang="uk-UA" dirty="0" smtClean="0">
                <a:latin typeface="Bookman Old Style" pitchFamily="18" charset="0"/>
              </a:rPr>
              <a:t>, </a:t>
            </a:r>
            <a:r>
              <a:rPr lang="uk-UA" dirty="0" err="1" smtClean="0">
                <a:latin typeface="Bookman Old Style" pitchFamily="18" charset="0"/>
              </a:rPr>
              <a:t>Жиліна</a:t>
            </a:r>
            <a:r>
              <a:rPr lang="uk-UA" dirty="0" smtClean="0">
                <a:latin typeface="Bookman Old Style" pitchFamily="18" charset="0"/>
              </a:rPr>
              <a:t>, </a:t>
            </a:r>
            <a:r>
              <a:rPr lang="uk-UA" dirty="0" err="1" smtClean="0">
                <a:latin typeface="Bookman Old Style" pitchFamily="18" charset="0"/>
              </a:rPr>
              <a:t>Нітра</a:t>
            </a:r>
            <a:r>
              <a:rPr lang="uk-UA" dirty="0" smtClean="0">
                <a:latin typeface="Bookman Old Style" pitchFamily="18" charset="0"/>
              </a:rPr>
              <a:t>.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Державна мова : </a:t>
            </a:r>
            <a:r>
              <a:rPr lang="uk-UA" dirty="0" smtClean="0">
                <a:latin typeface="Bookman Old Style" pitchFamily="18" charset="0"/>
              </a:rPr>
              <a:t>словацька.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Релігія:</a:t>
            </a:r>
            <a:r>
              <a:rPr lang="uk-UA" dirty="0" smtClean="0">
                <a:latin typeface="Bookman Old Style" pitchFamily="18" charset="0"/>
              </a:rPr>
              <a:t>більшість населення християни (католики і протестанти), представлені також православна і греко-католицька церква.</a:t>
            </a:r>
          </a:p>
          <a:p>
            <a:pPr algn="just"/>
            <a:r>
              <a:rPr lang="uk-UA" b="1" dirty="0" smtClean="0">
                <a:latin typeface="Bookman Old Style" pitchFamily="18" charset="0"/>
              </a:rPr>
              <a:t>Членство у міжнародних організаціях : </a:t>
            </a:r>
            <a:r>
              <a:rPr lang="uk-UA" dirty="0" smtClean="0">
                <a:latin typeface="Bookman Old Style" pitchFamily="18" charset="0"/>
              </a:rPr>
              <a:t>СОТ, МБРР, ОБСЄ, МВФ, ООН, МФЧХ, РЄ(1993),ОЕСР(2000), ЄС(2004), ЗЄС(АП), НАТО(2004).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      </a:t>
            </a:r>
            <a:r>
              <a:rPr lang="uk-UA" dirty="0" smtClean="0">
                <a:solidFill>
                  <a:schemeClr val="accent4"/>
                </a:solidFill>
              </a:rPr>
              <a:t>ЕГП Словаччини</a:t>
            </a:r>
            <a:endParaRPr lang="uk-UA" dirty="0">
              <a:solidFill>
                <a:schemeClr val="accent4"/>
              </a:solidFill>
            </a:endParaRPr>
          </a:p>
        </p:txBody>
      </p:sp>
      <p:pic>
        <p:nvPicPr>
          <p:cNvPr id="3" name="Рисунок 2" descr="predannye-partn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6439719" cy="288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3305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Держава на сході центральної Європи, межує на північному заході з Чехією, на півночі з Польщею, на сході — з Україною, на півдні — з Угорщиною та на заході з Австрією.</a:t>
            </a:r>
          </a:p>
          <a:p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Площа Словаччини становить 49 035 </a:t>
            </a:r>
            <a:r>
              <a:rPr lang="uk-UA" sz="2400" dirty="0" err="1" smtClean="0">
                <a:solidFill>
                  <a:schemeClr val="accent4">
                    <a:lumMod val="50000"/>
                  </a:schemeClr>
                </a:solidFill>
              </a:rPr>
              <a:t>км²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. За цим показником вона посідає 129 місце серед країн світу. Територія держави простягається з заходу на схід на 428,8 км і з півночі на південь на 77,6 км. </a:t>
            </a:r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8903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Природні умови та ресурси</a:t>
            </a:r>
            <a:endParaRPr lang="uk-UA" dirty="0"/>
          </a:p>
        </p:txBody>
      </p:sp>
      <p:pic>
        <p:nvPicPr>
          <p:cNvPr id="3" name="Рисунок 2" descr="54-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196752"/>
            <a:ext cx="3906781" cy="2695376"/>
          </a:xfrm>
          <a:prstGeom prst="rect">
            <a:avLst/>
          </a:prstGeom>
        </p:spPr>
      </p:pic>
      <p:pic>
        <p:nvPicPr>
          <p:cNvPr id="4" name="Рисунок 3" descr="Slovak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05064"/>
            <a:ext cx="5828928" cy="243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Словаччина – переважно гірська країна, велика частина її території розташована в межах Західних Карпат (висота до 2655 м, гора </a:t>
            </a:r>
            <a:r>
              <a:rPr lang="uk-UA" sz="2400" dirty="0" err="1" smtClean="0"/>
              <a:t>Герлаховські-Штіт</a:t>
            </a:r>
            <a:r>
              <a:rPr lang="uk-UA" sz="2400" dirty="0" smtClean="0"/>
              <a:t> в масиві Високих </a:t>
            </a:r>
            <a:r>
              <a:rPr lang="uk-UA" sz="2400" dirty="0" err="1" smtClean="0"/>
              <a:t>Татр</a:t>
            </a:r>
            <a:r>
              <a:rPr lang="uk-UA" sz="2400" dirty="0" smtClean="0"/>
              <a:t>). На південному заході – Придунайська низовина, на південному сході – </a:t>
            </a:r>
            <a:r>
              <a:rPr lang="uk-UA" sz="2400" dirty="0" err="1" smtClean="0"/>
              <a:t>Потиська</a:t>
            </a:r>
            <a:r>
              <a:rPr lang="uk-UA" sz="2400" dirty="0" smtClean="0"/>
              <a:t> низовина.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/>
          <a:lstStyle/>
          <a:p>
            <a:r>
              <a:rPr lang="uk-UA" dirty="0" smtClean="0"/>
              <a:t>      Природа</a:t>
            </a:r>
            <a:endParaRPr lang="uk-UA" dirty="0"/>
          </a:p>
        </p:txBody>
      </p:sp>
      <p:pic>
        <p:nvPicPr>
          <p:cNvPr id="3" name="Рисунок 2" descr="3e47b9aeda73b4006af10d36c6_140119_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6632"/>
            <a:ext cx="4166846" cy="2808312"/>
          </a:xfrm>
          <a:prstGeom prst="rect">
            <a:avLst/>
          </a:prstGeom>
        </p:spPr>
      </p:pic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068960"/>
            <a:ext cx="2628900" cy="1743075"/>
          </a:xfrm>
          <a:prstGeom prst="rect">
            <a:avLst/>
          </a:prstGeom>
        </p:spPr>
      </p:pic>
      <p:pic>
        <p:nvPicPr>
          <p:cNvPr id="5" name="Рисунок 4" descr="Untitled-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54877"/>
            <a:ext cx="4211960" cy="2810901"/>
          </a:xfrm>
          <a:prstGeom prst="rect">
            <a:avLst/>
          </a:prstGeom>
        </p:spPr>
      </p:pic>
      <p:pic>
        <p:nvPicPr>
          <p:cNvPr id="7" name="Рисунок 6" descr="Kiezmarska_Valley_Tatra_Mountains_Slovak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941168"/>
            <a:ext cx="2664296" cy="1775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052736"/>
            <a:ext cx="39604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uk-UA" sz="2400" dirty="0" smtClean="0"/>
              <a:t>Клімат м’який, помірно континентальний. Середні температури січня від -1-3 °С на рівнинах до -12 °С у горах; липня від 19-21 °С до 8 °С. Опадів – 500-700 мм в рік, в горах – до 1000 мм.</a:t>
            </a:r>
            <a:endParaRPr lang="uk-UA" sz="2400" dirty="0" smtClean="0">
              <a:latin typeface="Bookman Old Style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Населення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51520" y="1412776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Національний склад населення країни відносно однорідний. Більшість населення складають словаки – 84 %; угорців – 11 %, є також чехи, цигани, українці, поляки, євреї та інші народи. </a:t>
            </a:r>
          </a:p>
          <a:p>
            <a:endParaRPr lang="uk-UA" dirty="0"/>
          </a:p>
        </p:txBody>
      </p:sp>
      <p:pic>
        <p:nvPicPr>
          <p:cNvPr id="4" name="Рисунок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556792"/>
            <a:ext cx="4621528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486916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Чисельність населення в країні збільшується дуже повільно через низький природний приріст</a:t>
            </a:r>
            <a:endParaRPr lang="uk-U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           Міста</a:t>
            </a:r>
            <a:endParaRPr lang="uk-UA" dirty="0"/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556792"/>
            <a:ext cx="6411813" cy="3941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594928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                                     Братислава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Братислава, столиця держави і порт на Дунаї, значний культурний і науковий центр.</a:t>
            </a:r>
            <a:endParaRPr lang="uk-UA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104456" cy="3600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міста</a:t>
            </a:r>
            <a:endParaRPr lang="uk-UA" dirty="0"/>
          </a:p>
        </p:txBody>
      </p:sp>
      <p:pic>
        <p:nvPicPr>
          <p:cNvPr id="3" name="Рисунок 2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20688"/>
            <a:ext cx="4126992" cy="5205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94928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</a:t>
            </a:r>
            <a:r>
              <a:rPr lang="uk-UA" sz="2400" b="1" dirty="0" smtClean="0"/>
              <a:t>Кошице</a:t>
            </a:r>
            <a:endParaRPr lang="uk-U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Кошице, друге за величиною місто в Словаччині на березі річки </a:t>
            </a:r>
            <a:r>
              <a:rPr lang="uk-UA" sz="4000" dirty="0" err="1" smtClean="0"/>
              <a:t>Горнад</a:t>
            </a:r>
            <a:r>
              <a:rPr lang="uk-UA" sz="4000" dirty="0" smtClean="0"/>
              <a:t>.</a:t>
            </a:r>
            <a:endParaRPr lang="uk-UA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6199322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479715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</a:t>
            </a:r>
            <a:r>
              <a:rPr lang="uk-UA" sz="4000" dirty="0" err="1" smtClean="0"/>
              <a:t>Нитра</a:t>
            </a:r>
            <a:endParaRPr lang="uk-UA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578</Words>
  <Application>Microsoft Office PowerPoint</Application>
  <PresentationFormat>Екран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Вестибюль</vt:lpstr>
      <vt:lpstr>           Республіка Словаччина </vt:lpstr>
      <vt:lpstr>Загальні вітомості</vt:lpstr>
      <vt:lpstr>                    ЕГП Словаччини</vt:lpstr>
      <vt:lpstr>             Природні умови та ресурси</vt:lpstr>
      <vt:lpstr>      Природа</vt:lpstr>
      <vt:lpstr>                          Населення</vt:lpstr>
      <vt:lpstr>                         Міста</vt:lpstr>
      <vt:lpstr>           міста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Ksyxa)</dc:creator>
  <cp:lastModifiedBy>user</cp:lastModifiedBy>
  <cp:revision>15</cp:revision>
  <dcterms:modified xsi:type="dcterms:W3CDTF">2014-06-03T16:15:15Z</dcterms:modified>
</cp:coreProperties>
</file>