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5" d="100"/>
          <a:sy n="95" d="100"/>
        </p:scale>
        <p:origin x="-852"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F5DDF2C-52C0-439F-BEF4-7674E623A762}" type="datetimeFigureOut">
              <a:rPr lang="ru-RU" smtClean="0"/>
              <a:t>15.12.2013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426346-50F6-4EAA-921E-B419A940A56D}"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6F5DDF2C-52C0-439F-BEF4-7674E623A762}" type="datetimeFigureOut">
              <a:rPr lang="ru-RU" smtClean="0"/>
              <a:t>15.12.2013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426346-50F6-4EAA-921E-B419A940A56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F5DDF2C-52C0-439F-BEF4-7674E623A762}" type="datetimeFigureOut">
              <a:rPr lang="ru-RU" smtClean="0"/>
              <a:t>15.12.2013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426346-50F6-4EAA-921E-B419A940A56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5DDF2C-52C0-439F-BEF4-7674E623A762}" type="datetimeFigureOut">
              <a:rPr lang="ru-RU" smtClean="0"/>
              <a:t>15.12.2013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426346-50F6-4EAA-921E-B419A940A56D}"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F5DDF2C-52C0-439F-BEF4-7674E623A762}" type="datetimeFigureOut">
              <a:rPr lang="ru-RU" smtClean="0"/>
              <a:t>15.12.2013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F426346-50F6-4EAA-921E-B419A940A56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F5DDF2C-52C0-439F-BEF4-7674E623A762}" type="datetimeFigureOut">
              <a:rPr lang="ru-RU" smtClean="0"/>
              <a:t>15.12.2013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F426346-50F6-4EAA-921E-B419A940A56D}"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F5DDF2C-52C0-439F-BEF4-7674E623A762}" type="datetimeFigureOut">
              <a:rPr lang="ru-RU" smtClean="0"/>
              <a:t>15.12.2013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F426346-50F6-4EAA-921E-B419A940A56D}"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F5DDF2C-52C0-439F-BEF4-7674E623A762}" type="datetimeFigureOut">
              <a:rPr lang="ru-RU" smtClean="0"/>
              <a:t>15.12.2013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F426346-50F6-4EAA-921E-B419A940A56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5DDF2C-52C0-439F-BEF4-7674E623A762}" type="datetimeFigureOut">
              <a:rPr lang="ru-RU" smtClean="0"/>
              <a:t>15.12.2013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F426346-50F6-4EAA-921E-B419A940A56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F5DDF2C-52C0-439F-BEF4-7674E623A762}" type="datetimeFigureOut">
              <a:rPr lang="ru-RU" smtClean="0"/>
              <a:t>15.12.2013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F426346-50F6-4EAA-921E-B419A940A56D}"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F5DDF2C-52C0-439F-BEF4-7674E623A762}" type="datetimeFigureOut">
              <a:rPr lang="ru-RU" smtClean="0"/>
              <a:t>15.12.2013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F426346-50F6-4EAA-921E-B419A940A56D}"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F5DDF2C-52C0-439F-BEF4-7674E623A762}" type="datetimeFigureOut">
              <a:rPr lang="ru-RU" smtClean="0"/>
              <a:t>15.12.2013</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F426346-50F6-4EAA-921E-B419A940A56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3219" y="325728"/>
            <a:ext cx="7175351" cy="1793167"/>
          </a:xfrm>
        </p:spPr>
        <p:txBody>
          <a:bodyPr/>
          <a:lstStyle/>
          <a:p>
            <a:pPr marL="182880" indent="0">
              <a:buNone/>
            </a:pPr>
            <a:r>
              <a:rPr lang="en-US" b="0" dirty="0">
                <a:effectLst/>
              </a:rPr>
              <a:t>BBC World Service</a:t>
            </a:r>
            <a:br>
              <a:rPr lang="en-US" b="0" dirty="0">
                <a:effectLst/>
              </a:rPr>
            </a:br>
            <a:endParaRPr lang="ru-RU" dirty="0"/>
          </a:p>
        </p:txBody>
      </p:sp>
      <p:pic>
        <p:nvPicPr>
          <p:cNvPr id="1028" name="Picture 4" descr="http://medya.zaman.com.tr/2011/08/25/bb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0303" y="1794163"/>
            <a:ext cx="600075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9103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81164" y="1455549"/>
            <a:ext cx="7992291" cy="2502590"/>
          </a:xfrm>
        </p:spPr>
        <p:txBody>
          <a:bodyPr/>
          <a:lstStyle/>
          <a:p>
            <a:pPr marL="0" indent="0" algn="l">
              <a:buNone/>
            </a:pPr>
            <a:r>
              <a:rPr lang="en-US" sz="1800" b="0" dirty="0" smtClean="0">
                <a:effectLst/>
              </a:rPr>
              <a:t>The </a:t>
            </a:r>
            <a:r>
              <a:rPr lang="en-US" sz="1800" dirty="0" smtClean="0">
                <a:effectLst/>
              </a:rPr>
              <a:t>BBC World Service</a:t>
            </a:r>
            <a:r>
              <a:rPr lang="en-US" sz="1800" b="0" dirty="0" smtClean="0">
                <a:effectLst/>
              </a:rPr>
              <a:t> is the world's largest international broadcaster, broadcasting news, speech and discussions in 28 languages to many parts of the world on analogue and digital shortwave platforms, internet streaming</a:t>
            </a:r>
            <a:r>
              <a:rPr lang="ru-RU" sz="1800" b="0" dirty="0" smtClean="0">
                <a:effectLst/>
              </a:rPr>
              <a:t>, </a:t>
            </a:r>
            <a:r>
              <a:rPr lang="en-US" sz="1800" b="0" dirty="0" smtClean="0">
                <a:effectLst/>
              </a:rPr>
              <a:t>podcasting, satellite, FM and MW relays. The World Service was reported to have reached 188 million people a week on average in June 2009. It does not carry advertising, and the English language service broadcasts 24 hours a day.</a:t>
            </a:r>
            <a:endParaRPr lang="ru-RU" sz="1800" dirty="0"/>
          </a:p>
        </p:txBody>
      </p:sp>
      <p:sp>
        <p:nvSpPr>
          <p:cNvPr id="3" name="Объект 2"/>
          <p:cNvSpPr>
            <a:spLocks noGrp="1"/>
          </p:cNvSpPr>
          <p:nvPr>
            <p:ph sz="quarter" idx="13"/>
          </p:nvPr>
        </p:nvSpPr>
        <p:spPr>
          <a:xfrm>
            <a:off x="3530708" y="476672"/>
            <a:ext cx="1988840" cy="969288"/>
          </a:xfrm>
        </p:spPr>
        <p:txBody>
          <a:bodyPr>
            <a:normAutofit/>
          </a:bodyPr>
          <a:lstStyle/>
          <a:p>
            <a:pPr marL="45720" indent="0">
              <a:buNone/>
            </a:pPr>
            <a:r>
              <a:rPr lang="en-US" sz="4400" dirty="0"/>
              <a:t>BBC</a:t>
            </a:r>
          </a:p>
        </p:txBody>
      </p:sp>
      <p:pic>
        <p:nvPicPr>
          <p:cNvPr id="2052" name="Picture 4" descr="http://www.kcrw.com/news/programs/bc/bc_480x17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2327" y="4078719"/>
            <a:ext cx="6844145" cy="2204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1721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29345" y="195023"/>
            <a:ext cx="3235037" cy="1143000"/>
          </a:xfrm>
        </p:spPr>
        <p:txBody>
          <a:bodyPr/>
          <a:lstStyle/>
          <a:p>
            <a:pPr marL="0" indent="0">
              <a:buNone/>
            </a:pPr>
            <a:r>
              <a:rPr lang="en-US" b="0" dirty="0">
                <a:effectLst/>
              </a:rPr>
              <a:t>Operation</a:t>
            </a:r>
            <a:br>
              <a:rPr lang="en-US" b="0" dirty="0">
                <a:effectLst/>
              </a:rPr>
            </a:br>
            <a:endParaRPr lang="ru-RU" dirty="0"/>
          </a:p>
        </p:txBody>
      </p:sp>
      <p:sp>
        <p:nvSpPr>
          <p:cNvPr id="3" name="Объект 2"/>
          <p:cNvSpPr>
            <a:spLocks noGrp="1"/>
          </p:cNvSpPr>
          <p:nvPr>
            <p:ph sz="quarter" idx="13"/>
          </p:nvPr>
        </p:nvSpPr>
        <p:spPr>
          <a:xfrm>
            <a:off x="886691" y="1295400"/>
            <a:ext cx="4260272" cy="4275513"/>
          </a:xfrm>
        </p:spPr>
        <p:txBody>
          <a:bodyPr>
            <a:noAutofit/>
          </a:bodyPr>
          <a:lstStyle/>
          <a:p>
            <a:pPr marL="45720" indent="0">
              <a:buNone/>
            </a:pPr>
            <a:r>
              <a:rPr lang="en-US" sz="1800" dirty="0"/>
              <a:t>The BBC World Service currently broadcasts from Broadcasting House in London, headquarters of the corporation as a whole. The service itself is located in the new constructions of the building and contains radio and television studios for use by the several language services. The building will also contain an integrated newsroom used by the international World Service, the international television channel BBC World News, the domestic television and radio BBC News bulletins, </a:t>
            </a:r>
            <a:r>
              <a:rPr lang="en-US" sz="1800" dirty="0" smtClean="0"/>
              <a:t>the BBC </a:t>
            </a:r>
            <a:r>
              <a:rPr lang="en-US" sz="1800" dirty="0"/>
              <a:t>News Channel and the local news for the BBC London region on television and radio.</a:t>
            </a:r>
            <a:endParaRPr lang="ru-RU" sz="1800" dirty="0"/>
          </a:p>
        </p:txBody>
      </p:sp>
      <p:pic>
        <p:nvPicPr>
          <p:cNvPr id="3074" name="Picture 2" descr="File:Broadcasting House and East W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2484" y="1274620"/>
            <a:ext cx="3636171" cy="4869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842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cmf.org.uk/media/stills/V283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3998"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2354548" y="0"/>
            <a:ext cx="6789451" cy="1550270"/>
          </a:xfrm>
        </p:spPr>
        <p:txBody>
          <a:bodyPr/>
          <a:lstStyle/>
          <a:p>
            <a:pPr marL="0" indent="0">
              <a:buNone/>
            </a:pPr>
            <a:r>
              <a:rPr lang="en-US" dirty="0">
                <a:solidFill>
                  <a:schemeClr val="tx1"/>
                </a:solidFill>
              </a:rPr>
              <a:t>The British Radio (Sound Broadcasting</a:t>
            </a:r>
            <a:r>
              <a:rPr lang="en-US" dirty="0"/>
              <a:t>)</a:t>
            </a:r>
            <a:endParaRPr lang="ru-RU" dirty="0"/>
          </a:p>
        </p:txBody>
      </p:sp>
      <p:sp>
        <p:nvSpPr>
          <p:cNvPr id="3" name="Объект 2"/>
          <p:cNvSpPr>
            <a:spLocks noGrp="1"/>
          </p:cNvSpPr>
          <p:nvPr>
            <p:ph sz="quarter" idx="13"/>
          </p:nvPr>
        </p:nvSpPr>
        <p:spPr>
          <a:xfrm>
            <a:off x="2461846" y="2823586"/>
            <a:ext cx="6682154" cy="4034413"/>
          </a:xfrm>
        </p:spPr>
        <p:txBody>
          <a:bodyPr/>
          <a:lstStyle/>
          <a:p>
            <a:pPr marL="45720" indent="0">
              <a:buNone/>
            </a:pPr>
            <a:r>
              <a:rPr lang="en-US" dirty="0">
                <a:solidFill>
                  <a:schemeClr val="tx1"/>
                </a:solidFill>
              </a:rPr>
              <a:t>The BBC operates four </a:t>
            </a:r>
            <a:r>
              <a:rPr lang="en-US" dirty="0" smtClean="0">
                <a:solidFill>
                  <a:schemeClr val="tx1"/>
                </a:solidFill>
              </a:rPr>
              <a:t>domestic </a:t>
            </a:r>
            <a:r>
              <a:rPr lang="en-US" dirty="0">
                <a:solidFill>
                  <a:schemeClr val="tx1"/>
                </a:solidFill>
              </a:rPr>
              <a:t>sound broadcasting services and two main groups of external broadcasting services. There are more than 160 </a:t>
            </a:r>
            <a:r>
              <a:rPr lang="en-US" dirty="0" smtClean="0">
                <a:solidFill>
                  <a:schemeClr val="tx1"/>
                </a:solidFill>
              </a:rPr>
              <a:t>studios </a:t>
            </a:r>
            <a:r>
              <a:rPr lang="en-US" dirty="0">
                <a:solidFill>
                  <a:schemeClr val="tx1"/>
                </a:solidFill>
              </a:rPr>
              <a:t>for the domestic sound </a:t>
            </a:r>
            <a:r>
              <a:rPr lang="en-US" dirty="0" smtClean="0">
                <a:solidFill>
                  <a:schemeClr val="tx1"/>
                </a:solidFill>
              </a:rPr>
              <a:t>programs</a:t>
            </a:r>
            <a:r>
              <a:rPr lang="en-US" dirty="0">
                <a:solidFill>
                  <a:schemeClr val="tx1"/>
                </a:solidFill>
              </a:rPr>
              <a:t>, of which more than 60 are in London. The domestic services, which produce over 20,000 </a:t>
            </a:r>
            <a:r>
              <a:rPr lang="en-US" dirty="0" smtClean="0">
                <a:solidFill>
                  <a:schemeClr val="tx1"/>
                </a:solidFill>
              </a:rPr>
              <a:t>program</a:t>
            </a:r>
            <a:r>
              <a:rPr lang="en-US" dirty="0">
                <a:solidFill>
                  <a:schemeClr val="tx1"/>
                </a:solidFill>
              </a:rPr>
              <a:t>s</a:t>
            </a:r>
            <a:r>
              <a:rPr lang="en-US" dirty="0" smtClean="0">
                <a:solidFill>
                  <a:schemeClr val="tx1"/>
                </a:solidFill>
              </a:rPr>
              <a:t> </a:t>
            </a:r>
            <a:r>
              <a:rPr lang="en-US" dirty="0">
                <a:solidFill>
                  <a:schemeClr val="tx1"/>
                </a:solidFill>
              </a:rPr>
              <a:t>hours a year, are designed to cater for the varying tastes of a diverse listening public.</a:t>
            </a:r>
            <a:endParaRPr lang="ru-RU" dirty="0">
              <a:solidFill>
                <a:schemeClr val="tx1"/>
              </a:solidFill>
            </a:endParaRPr>
          </a:p>
        </p:txBody>
      </p:sp>
    </p:spTree>
    <p:extLst>
      <p:ext uri="{BB962C8B-B14F-4D97-AF65-F5344CB8AC3E}">
        <p14:creationId xmlns:p14="http://schemas.microsoft.com/office/powerpoint/2010/main" val="325042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tatic.guim.co.uk/Guardian/media/gallery/2008/apr/17/bbc.television/HuwEdwards2008-7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207" y="2183401"/>
            <a:ext cx="4305589" cy="2963562"/>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1461655" y="132676"/>
            <a:ext cx="4703618" cy="1495232"/>
          </a:xfrm>
        </p:spPr>
        <p:txBody>
          <a:bodyPr/>
          <a:lstStyle/>
          <a:p>
            <a:pPr marL="0" indent="0">
              <a:buNone/>
            </a:pPr>
            <a:r>
              <a:rPr lang="en-US" dirty="0" smtClean="0"/>
              <a:t>Television Broadcasting</a:t>
            </a:r>
            <a:endParaRPr lang="ru-RU" dirty="0"/>
          </a:p>
        </p:txBody>
      </p:sp>
      <p:sp>
        <p:nvSpPr>
          <p:cNvPr id="3" name="Объект 2"/>
          <p:cNvSpPr>
            <a:spLocks noGrp="1"/>
          </p:cNvSpPr>
          <p:nvPr>
            <p:ph sz="quarter" idx="13"/>
          </p:nvPr>
        </p:nvSpPr>
        <p:spPr>
          <a:xfrm>
            <a:off x="235526" y="1735974"/>
            <a:ext cx="4682838" cy="4588625"/>
          </a:xfrm>
        </p:spPr>
        <p:txBody>
          <a:bodyPr>
            <a:normAutofit lnSpcReduction="10000"/>
          </a:bodyPr>
          <a:lstStyle/>
          <a:p>
            <a:pPr marL="45720" indent="0">
              <a:buNone/>
            </a:pPr>
            <a:r>
              <a:rPr lang="en-US" dirty="0"/>
              <a:t>In 1936 the BBC launched the world's first public </a:t>
            </a:r>
            <a:r>
              <a:rPr lang="en-US" dirty="0" smtClean="0"/>
              <a:t>television </a:t>
            </a:r>
            <a:r>
              <a:rPr lang="en-US" dirty="0"/>
              <a:t>service. BBC studio productions come from main London studios, fully equipped regional studios at Manchester, Birmingham, Cardiff, Glasgow and other cities. The first regional independent television service ITA (In-dependent Television Authority) appeared in 1955. Generally speaking, both BBC and the ITA provide </a:t>
            </a:r>
            <a:r>
              <a:rPr lang="en-US" dirty="0" smtClean="0"/>
              <a:t>programs </a:t>
            </a:r>
            <a:r>
              <a:rPr lang="en-US" dirty="0"/>
              <a:t>of </a:t>
            </a:r>
            <a:r>
              <a:rPr lang="en-US" dirty="0" smtClean="0"/>
              <a:t>music</a:t>
            </a:r>
            <a:r>
              <a:rPr lang="en-US" dirty="0"/>
              <a:t>, drama, light entertainment, variety and films.</a:t>
            </a:r>
            <a:endParaRPr lang="ru-RU" dirty="0"/>
          </a:p>
        </p:txBody>
      </p:sp>
    </p:spTree>
    <p:extLst>
      <p:ext uri="{BB962C8B-B14F-4D97-AF65-F5344CB8AC3E}">
        <p14:creationId xmlns:p14="http://schemas.microsoft.com/office/powerpoint/2010/main" val="4009409524"/>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56</TotalTime>
  <Words>162</Words>
  <Application>Microsoft Office PowerPoint</Application>
  <PresentationFormat>Экран (4:3)</PresentationFormat>
  <Paragraphs>9</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Воздушный поток</vt:lpstr>
      <vt:lpstr>BBC World Service </vt:lpstr>
      <vt:lpstr>The BBC World Service is the world's largest international broadcaster, broadcasting news, speech and discussions in 28 languages to many parts of the world on analogue and digital shortwave platforms, internet streaming, podcasting, satellite, FM and MW relays. The World Service was reported to have reached 188 million people a week on average in June 2009. It does not carry advertising, and the English language service broadcasts 24 hours a day.</vt:lpstr>
      <vt:lpstr>Operation </vt:lpstr>
      <vt:lpstr>The British Radio (Sound Broadcasting)</vt:lpstr>
      <vt:lpstr>Television Broadcasting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BBC World Service</dc:title>
  <dc:creator>User</dc:creator>
  <cp:lastModifiedBy>Админ</cp:lastModifiedBy>
  <cp:revision>8</cp:revision>
  <dcterms:created xsi:type="dcterms:W3CDTF">2013-12-15T14:47:32Z</dcterms:created>
  <dcterms:modified xsi:type="dcterms:W3CDTF">2013-12-15T15:55:26Z</dcterms:modified>
</cp:coreProperties>
</file>