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4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F3189-DAC3-49A5-ABA7-B6A3EE72A5AE}" type="datetimeFigureOut">
              <a:rPr lang="uk-UA" smtClean="0"/>
              <a:pPr/>
              <a:t>28.10.2014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BE56-8412-4650-AD68-81875CED26E9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Презентація на тему: “Морська  крига. Причини появи морської криги, умови її існування та вплив на життя планети ”.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Морська  крига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Морськи́й</a:t>
            </a:r>
            <a:r>
              <a:rPr lang="uk-UA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лід, морська крига</a:t>
            </a:r>
            <a:r>
              <a:rPr lang="uk-UA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— лід, що утворюється при замерзанні морської води при температурі нижчій за 0 °C. При утворенні морського льоду між цілком прісними кристалами льоду опиняються дрібні краплі солоної води.</a:t>
            </a:r>
            <a:endParaRPr lang="uk-UA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cdn1.spiegel.de/images/image-403158-galleryV9-fb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3500462" cy="2326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030" name="Picture 6" descr="В Антарктике зафиксировали аномальный рост температуры Технологии будущего уже сегод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00504"/>
            <a:ext cx="3767619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upload.wikimedia.org/wikipedia/commons/thumb/6/62/Pancake.png/200px-Panca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499473"/>
            <a:ext cx="2500330" cy="2358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58" y="2786034"/>
            <a:ext cx="8358246" cy="407196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фізичних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властивостях морська крига  істотно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відрізняється від льодів річкових  і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глетчерних. Вона володіє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характерною властивістю — солоністю.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часом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солоні краплі стікають 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вниз, лід опріснюється, і в нім з'являються бульбашки повітря, що створюють його пористість.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Щільність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морського льоду міняється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 межах від 0,85 до 0,93—0,94 </a:t>
            </a:r>
            <a:r>
              <a:rPr lang="uk-UA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г/см </a:t>
            </a:r>
            <a:r>
              <a:rPr lang="uk-UA" baseline="3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3 </a:t>
            </a:r>
            <a:r>
              <a:rPr lang="uk-UA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 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відміну від прісноводого льоду,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морський лід починає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танути з моменту будь-якого підвищення його температури при значеннях вище 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за -2,3 </a:t>
            </a:r>
            <a:r>
              <a:rPr lang="uk-UA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°</a:t>
            </a:r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С.</a:t>
            </a:r>
            <a:endParaRPr lang="uk-UA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362" name="Picture 2" descr="Северное ледовое побои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643338" cy="2427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Голубое золото Blue gold: Сентябрь 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42"/>
            <a:ext cx="3214710" cy="207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Ученые: площадь морского льда в Арктике снизилась до рекордного уровня &quot; Первоуральск Он-Л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14422"/>
            <a:ext cx="2714644" cy="1538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Умови утворення та існування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При </a:t>
            </a:r>
            <a:r>
              <a:rPr lang="uk-UA" dirty="0">
                <a:solidFill>
                  <a:schemeClr val="bg1"/>
                </a:solidFill>
              </a:rPr>
              <a:t>утворенні морського льоду між цілком прісними </a:t>
            </a:r>
            <a:r>
              <a:rPr lang="uk-UA" dirty="0" smtClean="0">
                <a:solidFill>
                  <a:schemeClr val="bg1"/>
                </a:solidFill>
              </a:rPr>
              <a:t>кристалами</a:t>
            </a:r>
            <a:r>
              <a:rPr lang="uk-UA" dirty="0">
                <a:solidFill>
                  <a:schemeClr val="bg1"/>
                </a:solidFill>
              </a:rPr>
              <a:t> льоду опиняються дрібні краплі солоної води, які поступово стікають вниз. Температура замерзання </a:t>
            </a:r>
            <a:r>
              <a:rPr lang="uk-UA" dirty="0" smtClean="0">
                <a:solidFill>
                  <a:schemeClr val="bg1"/>
                </a:solidFill>
              </a:rPr>
              <a:t>морської </a:t>
            </a:r>
            <a:r>
              <a:rPr lang="uk-UA" dirty="0">
                <a:solidFill>
                  <a:schemeClr val="bg1"/>
                </a:solidFill>
              </a:rPr>
              <a:t>води залежить від її </a:t>
            </a:r>
            <a:r>
              <a:rPr lang="uk-UA" dirty="0" smtClean="0">
                <a:solidFill>
                  <a:schemeClr val="bg1"/>
                </a:solidFill>
              </a:rPr>
              <a:t>солоності. </a:t>
            </a:r>
            <a:r>
              <a:rPr lang="uk-UA" dirty="0">
                <a:solidFill>
                  <a:schemeClr val="bg1"/>
                </a:solidFill>
              </a:rPr>
              <a:t>Якщо солоність води вище </a:t>
            </a:r>
            <a:r>
              <a:rPr lang="uk-UA" dirty="0" smtClean="0">
                <a:solidFill>
                  <a:schemeClr val="bg1"/>
                </a:solidFill>
              </a:rPr>
              <a:t>24,69 проміле </a:t>
            </a:r>
            <a:r>
              <a:rPr lang="uk-UA" dirty="0">
                <a:solidFill>
                  <a:schemeClr val="bg1"/>
                </a:solidFill>
              </a:rPr>
              <a:t>(солона вода), вона охолоджується до температури замерзання при постійному збільшенні щільності з безперервним перемішуванням (обміном між верхніми холодними і нижніми теплішими шарами води), що не створює умов для швидкого вихолоджування і замерзання </a:t>
            </a:r>
            <a:r>
              <a:rPr lang="uk-UA" dirty="0" smtClean="0">
                <a:solidFill>
                  <a:schemeClr val="bg1"/>
                </a:solidFill>
              </a:rPr>
              <a:t>води.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Вплив морської криги на життя планети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43050"/>
            <a:ext cx="5357850" cy="46434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В середньому, морський лід покриває близько 25 мільйонів квадратних кілометрів землі, це близько у два-і з половиною рази більше ніж площа Канади. Оскільки більшість з нас не живуть в полярних областях, ми можемо жити протягом декількох десятиліть і ніколи не бачити морського льоду, проте він має  вплив на нас, оскільки є важливим компонентом нашої планети Морська крига впливає на  клімат, тваринний, рослинний світ 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6386" name="Picture 2" descr="sea 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714776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Вплив на клімат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26860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uk-UA" dirty="0" smtClean="0">
                <a:solidFill>
                  <a:schemeClr val="bg1"/>
                </a:solidFill>
              </a:rPr>
              <a:t>Навіть при тому, що морський лід в основному  існує в полярних регіонах, він впливає на клімат. Морський лід має блискучу поверхню, тому сонячне світло, що потрапляє на нього відбивається назад в космос. В результаті цього температура в полярних регіонах залишаються порівняно низькою. У свою чергу температура в полярних регіонах  впливає на клімат планети.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7412" name="Picture 4" descr="В Керченском проливе толщина льда достигла 30 с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3571900" cy="2377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000504"/>
            <a:ext cx="364333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Впли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живу природу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4000528" cy="4614881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Ми часто думаємо, що полярні регіони - безплідні, мляві місця. Проте, в суворих умовах процвітає життя. </a:t>
            </a:r>
          </a:p>
          <a:p>
            <a:pPr>
              <a:buNone/>
            </a:pP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    На багатьох тварин, які живуть в Арктиці й Антарктиці в значній мірі має  впливає морська крига і її зміни. Вона впливає на їхнє пересування, полювання. В деяких випадках, їх життя залежить від самої її присутності. </a:t>
            </a:r>
          </a:p>
        </p:txBody>
      </p:sp>
      <p:pic>
        <p:nvPicPr>
          <p:cNvPr id="19458" name="Picture 2" descr="polar bears on sea 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42915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Вплив на діяльність людини</a:t>
            </a:r>
            <a:b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358246" cy="1757361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Регіони, охоплені морським льодом  відіграють важливу роль в спеціалізованих районах  діяльності людини в  Арктиці й Антарктиці. 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Великі , хоча і рідкісні, промислові операції мають місце в Арктиці. На Алясці є  родовища нафти лежать уздовж берега. У Російському  Сибірі є  багато заводів уздовж узбережжя Північного Льодовитого. Як правило, більшість з них забруднювачі . Функціонування цих промислових залежить від наявності морського льоду. У той час як більша частина Арктики покрита вічним морським  льодом,  Північний Льодовитий океан і раніше є стратегічним морським шляхом, для торгівлі та вантажних перевезень.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29684" cy="2214577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Північний Льодовитий океан забезпечує найкоротший шлях між Європою і Азією. Однак цей шлях, як правило, непрохідний через морський лід. Судна повинні пройти навколо Африки мису Горн або через Панамський канал подорожувати між Європою і Азією. Якщо кількість морського льоду продовжуватиме знижуватися, маршрути через Північний Льодовитий океан може стати судноплавним у частини року. </a:t>
            </a:r>
            <a:endParaRPr lang="uk-UA" dirty="0"/>
          </a:p>
        </p:txBody>
      </p:sp>
      <p:pic>
        <p:nvPicPr>
          <p:cNvPr id="1026" name="Picture 2" descr="http://upload.wikimedia.org/wikipedia/commons/4/44/Arctic_Ice_Thickness_-_2.png"/>
          <p:cNvPicPr>
            <a:picLocks noChangeAspect="1" noChangeArrowheads="1"/>
          </p:cNvPicPr>
          <p:nvPr/>
        </p:nvPicPr>
        <p:blipFill>
          <a:blip r:embed="rId2" cstate="print"/>
          <a:srcRect t="10937"/>
          <a:stretch>
            <a:fillRect/>
          </a:stretch>
        </p:blipFill>
        <p:spPr bwMode="auto">
          <a:xfrm>
            <a:off x="1571604" y="2357430"/>
            <a:ext cx="609600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423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Презентація на тему: “Морська  крига. Причини появи морської криги, умови її існування та вплив на життя планети ”.</vt:lpstr>
      <vt:lpstr>Морська  крига</vt:lpstr>
      <vt:lpstr>Презентация PowerPoint</vt:lpstr>
      <vt:lpstr>Умови утворення та існування </vt:lpstr>
      <vt:lpstr>Вплив морської криги на життя планети</vt:lpstr>
      <vt:lpstr>Вплив на клімат</vt:lpstr>
      <vt:lpstr>Вплив на живу природу</vt:lpstr>
      <vt:lpstr>Вплив на діяльність людини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“Морська  крига. Причини появи морської криги, умови її існування та роль у формуванні сучасного клімату”.</dc:title>
  <dc:creator>Роксолана</dc:creator>
  <cp:lastModifiedBy>Svitlana</cp:lastModifiedBy>
  <cp:revision>30</cp:revision>
  <dcterms:created xsi:type="dcterms:W3CDTF">2014-10-12T14:16:03Z</dcterms:created>
  <dcterms:modified xsi:type="dcterms:W3CDTF">2014-10-28T08:12:37Z</dcterms:modified>
</cp:coreProperties>
</file>