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0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38336-AEC8-47D0-A772-0B257829FD5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6A0FC1-D00E-483E-84D3-F425D3801A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38336-AEC8-47D0-A772-0B257829FD5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6A0FC1-D00E-483E-84D3-F425D3801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38336-AEC8-47D0-A772-0B257829FD5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6A0FC1-D00E-483E-84D3-F425D3801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38336-AEC8-47D0-A772-0B257829FD5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6A0FC1-D00E-483E-84D3-F425D3801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38336-AEC8-47D0-A772-0B257829FD5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6A0FC1-D00E-483E-84D3-F425D3801A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38336-AEC8-47D0-A772-0B257829FD5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6A0FC1-D00E-483E-84D3-F425D3801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38336-AEC8-47D0-A772-0B257829FD5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6A0FC1-D00E-483E-84D3-F425D3801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38336-AEC8-47D0-A772-0B257829FD5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6A0FC1-D00E-483E-84D3-F425D3801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38336-AEC8-47D0-A772-0B257829FD5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6A0FC1-D00E-483E-84D3-F425D3801A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38336-AEC8-47D0-A772-0B257829FD5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6A0FC1-D00E-483E-84D3-F425D3801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38336-AEC8-47D0-A772-0B257829FD5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6A0FC1-D00E-483E-84D3-F425D3801A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538336-AEC8-47D0-A772-0B257829FD5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96A0FC1-D00E-483E-84D3-F425D3801A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001361_6573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060848"/>
            <a:ext cx="6669940" cy="3888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sz="8900" dirty="0" smtClean="0">
                <a:solidFill>
                  <a:srgbClr val="FF0000"/>
                </a:solidFill>
              </a:rPr>
              <a:t>Беларусь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3099fca5effac7b765f57b046617b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3" y="764704"/>
            <a:ext cx="3576397" cy="2682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uscha_s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866236"/>
            <a:ext cx="4176464" cy="2464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001521_819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620233"/>
            <a:ext cx="6264696" cy="2937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5679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i="1" u="heavy" dirty="0" smtClean="0"/>
              <a:t>5 причин посетить Беларусь: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1) Радушные </a:t>
            </a:r>
            <a:r>
              <a:rPr lang="ru-RU" dirty="0" smtClean="0"/>
              <a:t>жители;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2) Архитектура 12-17 </a:t>
            </a:r>
            <a:r>
              <a:rPr lang="ru-RU" dirty="0" smtClean="0"/>
              <a:t>вв.;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3) Белорусская </a:t>
            </a:r>
            <a:r>
              <a:rPr lang="ru-RU" dirty="0" smtClean="0"/>
              <a:t>кухня;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4) Уникальная </a:t>
            </a:r>
            <a:r>
              <a:rPr lang="ru-RU" dirty="0" smtClean="0"/>
              <a:t>природа;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5) Активный отдых.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globus_multfilm_miru_s_thumbs_up_(zapadnoe_polusharie)_fotografiya__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3747255"/>
            <a:ext cx="5184576" cy="31107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7498080" cy="1143000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Белору́ссия</a:t>
            </a:r>
            <a:r>
              <a:rPr lang="ru-RU" sz="3600" dirty="0" smtClean="0"/>
              <a:t> официальное название — </a:t>
            </a:r>
            <a:r>
              <a:rPr lang="ru-RU" sz="3600" dirty="0" err="1" smtClean="0"/>
              <a:t>Респу́блика</a:t>
            </a:r>
            <a:r>
              <a:rPr lang="ru-RU" sz="3600" dirty="0" smtClean="0"/>
              <a:t> </a:t>
            </a:r>
            <a:r>
              <a:rPr lang="ru-RU" sz="3600" dirty="0" err="1" smtClean="0"/>
              <a:t>Белару́сь</a:t>
            </a:r>
            <a:r>
              <a:rPr lang="ru-RU" sz="3600" dirty="0" smtClean="0"/>
              <a:t>, официальное сокращённое название </a:t>
            </a:r>
            <a:r>
              <a:rPr lang="ru-RU" sz="3600" dirty="0" err="1" smtClean="0"/>
              <a:t>Белару́сь</a:t>
            </a:r>
            <a:r>
              <a:rPr lang="ru-RU" sz="3600" dirty="0" smtClean="0"/>
              <a:t> — государство в Восточной Европе. </a:t>
            </a:r>
            <a:endParaRPr lang="ru-RU" sz="3600" dirty="0"/>
          </a:p>
        </p:txBody>
      </p:sp>
      <p:pic>
        <p:nvPicPr>
          <p:cNvPr id="4" name="Содержимое 3" descr="administr.-cent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3048409"/>
            <a:ext cx="5164289" cy="38095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44824"/>
            <a:ext cx="749808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27 июля 1990 года была принята Декларация о государственном суверенитете Белорусской ССР, а 19 сентября следующего года БССР была переименована в Республику Беларусь. В декабре СССР окончательно прекратил существование.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000350_9995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3284984"/>
            <a:ext cx="5477628" cy="326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412776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Белоруссия — унитарное государство, форма правления — президентская республика. Президенту Белоруссии делегированы законодательные полномочия на издание декретов и указов, имеющих силу закона.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000581_2646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3501008"/>
            <a:ext cx="417719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u="heavy" dirty="0" smtClean="0"/>
              <a:t>Модели развития Беларуси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980728"/>
            <a:ext cx="7560840" cy="518457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Важная составляющая белорусской модели — это сильная и эффективная социальная политика государства. Это не только помощь остро нуждающимся, но и постоянные инвестиции в здоровье граждан, в их профессиональное, культурное, </a:t>
            </a:r>
            <a:r>
              <a:rPr lang="ru-RU" dirty="0" smtClean="0"/>
              <a:t>в </a:t>
            </a:r>
            <a:r>
              <a:rPr lang="ru-RU" dirty="0" smtClean="0"/>
              <a:t>их будущее и будущее страны в целом, характерен высокий уровень социальной защищенности, который создается каждодневным трудом, усилиями всех работающих, гуманным отношением к человеку как главной ценности в нашей стране.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749808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u="heavy" dirty="0" smtClean="0"/>
              <a:t>Уровень жизни населения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r>
              <a:rPr lang="ru-RU" sz="2400" dirty="0" smtClean="0"/>
              <a:t>Ключевым </a:t>
            </a:r>
            <a:r>
              <a:rPr lang="ru-RU" sz="2400" dirty="0" smtClean="0"/>
              <a:t>показателем уровня жизни населения того или иного государства, несомненно, считается средний размер заработной платы. </a:t>
            </a:r>
            <a:br>
              <a:rPr lang="ru-RU" sz="2400" dirty="0" smtClean="0"/>
            </a:br>
            <a:r>
              <a:rPr lang="ru-RU" sz="2400" dirty="0" smtClean="0"/>
              <a:t>Не удивительно, что лидером по размеру среднего оклада, взирая на развитие и экономические показатели, является Россия, за которой следует Казахстан. Замыкает рейтинг Украина, где показатели среднего размера заработной платы отстает от белорусского почти на 200 </a:t>
            </a:r>
            <a:r>
              <a:rPr lang="ru-RU" sz="2400" dirty="0" err="1" smtClean="0"/>
              <a:t>у.е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Содержимое 3" descr="Belarus na glob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27576" y="3789040"/>
            <a:ext cx="3816424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00150_144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933056"/>
            <a:ext cx="3384376" cy="273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68760"/>
            <a:ext cx="7498080" cy="1143000"/>
          </a:xfrm>
        </p:spPr>
        <p:txBody>
          <a:bodyPr>
            <a:noAutofit/>
          </a:bodyPr>
          <a:lstStyle/>
          <a:p>
            <a:r>
              <a:rPr lang="ru-RU" sz="2400" u="heavy" dirty="0" smtClean="0">
                <a:solidFill>
                  <a:srgbClr val="FF0000"/>
                </a:solidFill>
              </a:rPr>
              <a:t>Здравоохранение</a:t>
            </a:r>
            <a:r>
              <a:rPr lang="ru-RU" sz="2400" u="heavy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r>
              <a:rPr lang="ru-RU" sz="2400" dirty="0" smtClean="0"/>
              <a:t>Белоруссия </a:t>
            </a:r>
            <a:r>
              <a:rPr lang="ru-RU" sz="2400" dirty="0" smtClean="0"/>
              <a:t>занимает одно из первых мест в мире по количеству посещений врачей на одного жителя в год. Это связано как с развитой системой значительных (сопоставимых с трудовым заработком за то же время) выплат по листам нетрудоспособности, так и с тем, что количество бесплатных посещений врачей не ограничено законодательством.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bel_minzdrav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3212976"/>
            <a:ext cx="3384376" cy="3384376"/>
          </a:xfrm>
        </p:spPr>
      </p:pic>
      <p:pic>
        <p:nvPicPr>
          <p:cNvPr id="6" name="Рисунок 5" descr="health-money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140968"/>
            <a:ext cx="3600400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u="heavy" dirty="0" smtClean="0"/>
              <a:t>Достопримечательности Белоруссии.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ost-390-0-06291600-1357042134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4104456" cy="2749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insk-bela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1011" y="1628800"/>
            <a:ext cx="3732989" cy="234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001521_1164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365104"/>
            <a:ext cx="5300194" cy="226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1052736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Легендарная Беловежская пуща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dirty="0" smtClean="0"/>
              <a:t>– один из старейших заповедников в мире, крупнейшая из сохранивших частей огромного реликтового леса Европы</a:t>
            </a:r>
            <a:endParaRPr lang="ru-RU" sz="3200" dirty="0"/>
          </a:p>
        </p:txBody>
      </p:sp>
      <p:pic>
        <p:nvPicPr>
          <p:cNvPr id="4" name="Содержимое 3" descr="Панно_при_въезде,_Беловежская_пущ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996952"/>
            <a:ext cx="3901440" cy="2756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996952"/>
            <a:ext cx="3810000" cy="268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</TotalTime>
  <Words>22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Беларусь </vt:lpstr>
      <vt:lpstr>Белору́ссия официальное название — Респу́блика Белару́сь, официальное сокращённое название Белару́сь — государство в Восточной Европе. </vt:lpstr>
      <vt:lpstr>27 июля 1990 года была принята Декларация о государственном суверенитете Белорусской ССР, а 19 сентября следующего года БССР была переименована в Республику Беларусь. В декабре СССР окончательно прекратил существование.    </vt:lpstr>
      <vt:lpstr>Белоруссия — унитарное государство, форма правления — президентская республика. Президенту Белоруссии делегированы законодательные полномочия на издание декретов и указов, имеющих силу закона. </vt:lpstr>
      <vt:lpstr>Модели развития Беларуси </vt:lpstr>
      <vt:lpstr>  Уровень жизни населения  Ключевым показателем уровня жизни населения того или иного государства, несомненно, считается средний размер заработной платы.  Не удивительно, что лидером по размеру среднего оклада, взирая на развитие и экономические показатели, является Россия, за которой следует Казахстан. Замыкает рейтинг Украина, где показатели среднего размера заработной платы отстает от белорусского почти на 200 у.е.</vt:lpstr>
      <vt:lpstr>Здравоохранение   Белоруссия занимает одно из первых мест в мире по количеству посещений врачей на одного жителя в год. Это связано как с развитой системой значительных (сопоставимых с трудовым заработком за то же время) выплат по листам нетрудоспособности, так и с тем, что количество бесплатных посещений врачей не ограничено законодательством. </vt:lpstr>
      <vt:lpstr>Достопримечательности Белоруссии. </vt:lpstr>
      <vt:lpstr>Легендарная Беловежская пуща – один из старейших заповедников в мире, крупнейшая из сохранивших частей огромного реликтового леса Европы</vt:lpstr>
      <vt:lpstr>Слайд 10</vt:lpstr>
      <vt:lpstr>5 причин посетить Беларусь: 1) Радушные жители; 2) Архитектура 12-17 вв.; 3) Белорусская кухня; 4) Уникальная природа; 5) Активный отдых.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Белоруссия</dc:title>
  <dc:creator>Admin</dc:creator>
  <cp:lastModifiedBy>Admin</cp:lastModifiedBy>
  <cp:revision>5</cp:revision>
  <dcterms:created xsi:type="dcterms:W3CDTF">2015-03-04T18:04:47Z</dcterms:created>
  <dcterms:modified xsi:type="dcterms:W3CDTF">2015-03-04T19:04:04Z</dcterms:modified>
</cp:coreProperties>
</file>