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59A2-C518-49A2-8A62-FE08B15238AC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33A-98A3-41D8-8729-0730BDBEA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3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59A2-C518-49A2-8A62-FE08B15238AC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33A-98A3-41D8-8729-0730BDBEA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3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59A2-C518-49A2-8A62-FE08B15238AC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33A-98A3-41D8-8729-0730BDBEA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7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59A2-C518-49A2-8A62-FE08B15238AC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33A-98A3-41D8-8729-0730BDBEA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5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59A2-C518-49A2-8A62-FE08B15238AC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33A-98A3-41D8-8729-0730BDBEA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0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59A2-C518-49A2-8A62-FE08B15238AC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33A-98A3-41D8-8729-0730BDBEA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3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59A2-C518-49A2-8A62-FE08B15238AC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33A-98A3-41D8-8729-0730BDBEA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6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59A2-C518-49A2-8A62-FE08B15238AC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33A-98A3-41D8-8729-0730BDBEA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3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59A2-C518-49A2-8A62-FE08B15238AC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33A-98A3-41D8-8729-0730BDBEA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4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59A2-C518-49A2-8A62-FE08B15238AC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33A-98A3-41D8-8729-0730BDBEA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3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59A2-C518-49A2-8A62-FE08B15238AC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33A-98A3-41D8-8729-0730BDBEA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8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59A2-C518-49A2-8A62-FE08B15238AC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333A-98A3-41D8-8729-0730BDBEA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204864"/>
            <a:ext cx="3168352" cy="1470025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chemeClr val="bg1"/>
                </a:solidFill>
              </a:rPr>
              <a:t>Охорона</a:t>
            </a:r>
            <a:r>
              <a:rPr lang="ru-RU" sz="5400" dirty="0" smtClean="0">
                <a:solidFill>
                  <a:schemeClr val="bg1"/>
                </a:solidFill>
              </a:rPr>
              <a:t> б</a:t>
            </a:r>
            <a:r>
              <a:rPr lang="uk-UA" sz="5400" dirty="0" err="1" smtClean="0">
                <a:solidFill>
                  <a:schemeClr val="bg1"/>
                </a:solidFill>
              </a:rPr>
              <a:t>іосфери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60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US" dirty="0"/>
              <a:t>«</a:t>
            </a:r>
            <a:r>
              <a:rPr lang="ru-RU" dirty="0" err="1"/>
              <a:t>Асканія</a:t>
            </a:r>
            <a:r>
              <a:rPr lang="en-US" dirty="0"/>
              <a:t>-</a:t>
            </a:r>
            <a:r>
              <a:rPr lang="ru-RU" dirty="0"/>
              <a:t>Нова</a:t>
            </a:r>
            <a:r>
              <a:rPr lang="en-US" dirty="0" smtClean="0"/>
              <a:t>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2" y="908720"/>
            <a:ext cx="5287727" cy="3191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97127"/>
            <a:ext cx="4347831" cy="3260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23" y="4100654"/>
            <a:ext cx="5191472" cy="2595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04" y="776888"/>
            <a:ext cx="3760318" cy="28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39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Чорноморський</a:t>
            </a:r>
            <a:r>
              <a:rPr lang="ru-RU" dirty="0"/>
              <a:t> </a:t>
            </a:r>
            <a:r>
              <a:rPr lang="ru-RU" dirty="0" err="1"/>
              <a:t>біосферний</a:t>
            </a:r>
            <a:r>
              <a:rPr lang="ru-RU" dirty="0"/>
              <a:t> </a:t>
            </a:r>
            <a:r>
              <a:rPr lang="ru-RU" dirty="0" err="1"/>
              <a:t>заповідник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04" y="836711"/>
            <a:ext cx="5006352" cy="2880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56" y="4146768"/>
            <a:ext cx="4526144" cy="2603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48" y="851951"/>
            <a:ext cx="4238569" cy="3162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64" y="3400893"/>
            <a:ext cx="5220072" cy="3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4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9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Карпатський</a:t>
            </a:r>
            <a:r>
              <a:rPr lang="ru-RU" dirty="0"/>
              <a:t> </a:t>
            </a:r>
            <a:r>
              <a:rPr lang="ru-RU" dirty="0" err="1"/>
              <a:t>біосферний</a:t>
            </a:r>
            <a:r>
              <a:rPr lang="ru-RU" dirty="0"/>
              <a:t> </a:t>
            </a:r>
            <a:r>
              <a:rPr lang="ru-RU" dirty="0" err="1"/>
              <a:t>заповідник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6" y="4049249"/>
            <a:ext cx="5076056" cy="2808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9" y="836712"/>
            <a:ext cx="5572125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4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" y="8768"/>
            <a:ext cx="5044273" cy="3060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08" y="8768"/>
            <a:ext cx="4143174" cy="2772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46" y="2780928"/>
            <a:ext cx="4085274" cy="4085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2" y="2924176"/>
            <a:ext cx="5897856" cy="39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182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err="1"/>
              <a:t>Катастрофічні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у </a:t>
            </a:r>
            <a:r>
              <a:rPr lang="ru-RU" sz="2400" dirty="0" err="1"/>
              <a:t>природі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виникли</a:t>
            </a:r>
            <a:r>
              <a:rPr lang="ru-RU" sz="2400" dirty="0"/>
              <a:t> на початку </a:t>
            </a:r>
            <a:r>
              <a:rPr lang="en-US" sz="2400" dirty="0"/>
              <a:t>XX </a:t>
            </a:r>
            <a:r>
              <a:rPr lang="ru-RU" sz="2400" dirty="0"/>
              <a:t>ст. - </a:t>
            </a:r>
            <a:r>
              <a:rPr lang="ru-RU" sz="2400" dirty="0" err="1"/>
              <a:t>світові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, </a:t>
            </a:r>
            <a:r>
              <a:rPr lang="ru-RU" sz="2400" dirty="0" err="1"/>
              <a:t>революції</a:t>
            </a:r>
            <a:r>
              <a:rPr lang="ru-RU" sz="2400" dirty="0"/>
              <a:t> в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країнах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</a:t>
            </a:r>
            <a:r>
              <a:rPr lang="ru-RU" sz="2400" dirty="0" err="1"/>
              <a:t>призвели</a:t>
            </a:r>
            <a:r>
              <a:rPr lang="ru-RU" sz="2400" dirty="0"/>
              <a:t> до </a:t>
            </a:r>
            <a:r>
              <a:rPr lang="ru-RU" sz="2400" dirty="0" err="1"/>
              <a:t>знищення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 і </a:t>
            </a:r>
            <a:r>
              <a:rPr lang="ru-RU" sz="2400" dirty="0" err="1"/>
              <a:t>руйнації</a:t>
            </a:r>
            <a:r>
              <a:rPr lang="ru-RU" sz="2400" dirty="0"/>
              <a:t> </a:t>
            </a:r>
            <a:r>
              <a:rPr lang="ru-RU" sz="2400" dirty="0" err="1"/>
              <a:t>світового</a:t>
            </a:r>
            <a:r>
              <a:rPr lang="ru-RU" sz="2400" dirty="0"/>
              <a:t> </a:t>
            </a:r>
            <a:r>
              <a:rPr lang="ru-RU" sz="2400" dirty="0" err="1"/>
              <a:t>господарства</a:t>
            </a:r>
            <a:r>
              <a:rPr lang="ru-RU" sz="2400" dirty="0"/>
              <a:t>, а </a:t>
            </a:r>
            <a:r>
              <a:rPr lang="ru-RU" sz="2400" dirty="0" err="1"/>
              <a:t>потім</a:t>
            </a:r>
            <a:r>
              <a:rPr lang="ru-RU" sz="2400" dirty="0"/>
              <a:t> для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відновлення</a:t>
            </a:r>
            <a:r>
              <a:rPr lang="ru-RU" sz="2400" dirty="0"/>
              <a:t> </a:t>
            </a:r>
            <a:r>
              <a:rPr lang="ru-RU" sz="2400" dirty="0" err="1"/>
              <a:t>знову</a:t>
            </a:r>
            <a:r>
              <a:rPr lang="ru-RU" sz="2400" dirty="0"/>
              <a:t> </a:t>
            </a:r>
            <a:r>
              <a:rPr lang="ru-RU" sz="2400" dirty="0" err="1"/>
              <a:t>знадобилися</a:t>
            </a:r>
            <a:r>
              <a:rPr lang="ru-RU" sz="2400" dirty="0"/>
              <a:t> </a:t>
            </a:r>
            <a:r>
              <a:rPr lang="ru-RU" sz="2400" dirty="0" err="1"/>
              <a:t>величезні</a:t>
            </a:r>
            <a:r>
              <a:rPr lang="ru-RU" sz="2400" dirty="0"/>
              <a:t> </a:t>
            </a:r>
            <a:r>
              <a:rPr lang="ru-RU" sz="2400" dirty="0" err="1"/>
              <a:t>природні</a:t>
            </a:r>
            <a:r>
              <a:rPr lang="ru-RU" sz="2400" dirty="0"/>
              <a:t> </a:t>
            </a:r>
            <a:r>
              <a:rPr lang="ru-RU" sz="2400" dirty="0" err="1"/>
              <a:t>ресурси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бралися</a:t>
            </a:r>
            <a:r>
              <a:rPr lang="ru-RU" sz="2400" dirty="0"/>
              <a:t> з </a:t>
            </a:r>
            <a:r>
              <a:rPr lang="ru-RU" sz="2400" dirty="0" err="1"/>
              <a:t>природи</a:t>
            </a:r>
            <a:r>
              <a:rPr lang="ru-RU" sz="2400" dirty="0"/>
              <a:t>. 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" y="1844824"/>
            <a:ext cx="4264885" cy="2968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58" y="1844824"/>
            <a:ext cx="4794534" cy="3020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96" y="3717032"/>
            <a:ext cx="3877022" cy="301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598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86044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демографічні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перенаселеність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відсутності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екологічно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збалансованих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нешкідливих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технологій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соціально-економічні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безмежне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зростання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потреб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людства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виснажують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природу, і тому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важлива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думка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відомого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ученого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академіка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Амосова про те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людство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повинно неминуче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обмежити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свої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потреби,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хоче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далі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атмосферні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хімічне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забруднення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виникнення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парникового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ефекту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руйнація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озоносфери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гідросферні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виснаження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запасів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прісної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води,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забруднення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Світового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океану;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літосферні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руйнація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ґрунтів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нераціональне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земних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надр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надзвичайної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землетруси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виверження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вулканів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мінерально-енергетична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криза, яка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призвела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виснаження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відомих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покладів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корисних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копалин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руйнації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біосферних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рослинним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тваринним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світами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і 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наслідок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зникнення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багатьох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04664"/>
            <a:ext cx="698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err="1"/>
              <a:t>Г</a:t>
            </a:r>
            <a:r>
              <a:rPr lang="ru-RU" sz="3200" i="1" dirty="0" err="1" smtClean="0"/>
              <a:t>лобальні</a:t>
            </a:r>
            <a:r>
              <a:rPr lang="ru-RU" sz="3200" i="1" dirty="0" smtClean="0"/>
              <a:t> </a:t>
            </a:r>
            <a:r>
              <a:rPr lang="ru-RU" sz="3200" i="1" dirty="0" err="1"/>
              <a:t>біосферні</a:t>
            </a:r>
            <a:r>
              <a:rPr lang="ru-RU" sz="3200" i="1" dirty="0"/>
              <a:t> </a:t>
            </a:r>
            <a:r>
              <a:rPr lang="ru-RU" sz="3200" i="1" dirty="0" err="1"/>
              <a:t>проблеми</a:t>
            </a:r>
            <a:r>
              <a:rPr lang="ru-RU" sz="3200" i="1" dirty="0"/>
              <a:t>: 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258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42853"/>
            <a:ext cx="3854176" cy="3823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444" y="48661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dirty="0" err="1"/>
              <a:t>Всесвітній</a:t>
            </a:r>
            <a:r>
              <a:rPr lang="ru-RU" dirty="0"/>
              <a:t> фонд </a:t>
            </a:r>
            <a:r>
              <a:rPr lang="ru-RU" dirty="0" err="1"/>
              <a:t>природи</a:t>
            </a:r>
            <a:r>
              <a:rPr lang="ru-RU" dirty="0"/>
              <a:t>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35880"/>
            <a:ext cx="3519345" cy="2639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9584" y="32632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Друзі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61" y="3640172"/>
            <a:ext cx="3384376" cy="28213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0769" y="64615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dirty="0" err="1"/>
              <a:t>Ґрінпіс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1266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Організації</a:t>
            </a:r>
            <a:r>
              <a:rPr lang="ru-RU" sz="3200" dirty="0" smtClean="0"/>
              <a:t> з </a:t>
            </a:r>
            <a:r>
              <a:rPr lang="ru-RU" sz="3200" dirty="0" err="1" smtClean="0"/>
              <a:t>охорони</a:t>
            </a:r>
            <a:r>
              <a:rPr lang="ru-RU" sz="3200" dirty="0" smtClean="0"/>
              <a:t> </a:t>
            </a:r>
            <a:r>
              <a:rPr lang="ru-RU" sz="3200" dirty="0" err="1" smtClean="0"/>
              <a:t>навколишнього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середовища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83696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1560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У 1948 р. при ООН </a:t>
            </a:r>
            <a:r>
              <a:rPr lang="ru-RU" sz="2400" dirty="0" err="1"/>
              <a:t>було</a:t>
            </a:r>
            <a:r>
              <a:rPr lang="ru-RU" sz="2400" dirty="0"/>
              <a:t> створено </a:t>
            </a:r>
            <a:r>
              <a:rPr lang="ru-RU" sz="2400" dirty="0" err="1"/>
              <a:t>Комісію</a:t>
            </a:r>
            <a:r>
              <a:rPr lang="ru-RU" sz="2400" dirty="0"/>
              <a:t> з </a:t>
            </a:r>
            <a:r>
              <a:rPr lang="ru-RU" sz="2400" dirty="0" err="1"/>
              <a:t>охорони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 і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зникають</a:t>
            </a:r>
            <a:r>
              <a:rPr lang="ru-RU" sz="2400" dirty="0"/>
              <a:t>, а </a:t>
            </a:r>
            <a:r>
              <a:rPr lang="ru-RU" sz="2400" dirty="0" err="1"/>
              <a:t>згодом</a:t>
            </a:r>
            <a:r>
              <a:rPr lang="ru-RU" sz="2400" dirty="0"/>
              <a:t> — </a:t>
            </a:r>
            <a:r>
              <a:rPr lang="ru-RU" sz="2400" b="1" dirty="0" err="1"/>
              <a:t>Міжнародну</a:t>
            </a:r>
            <a:r>
              <a:rPr lang="ru-RU" sz="2400" b="1" dirty="0"/>
              <a:t> </a:t>
            </a:r>
            <a:r>
              <a:rPr lang="ru-RU" sz="2400" b="1" dirty="0" err="1"/>
              <a:t>Червону</a:t>
            </a:r>
            <a:r>
              <a:rPr lang="ru-RU" sz="2400" b="1" dirty="0"/>
              <a:t> книгу</a:t>
            </a:r>
            <a:r>
              <a:rPr lang="ru-RU" sz="2400" dirty="0"/>
              <a:t>, до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увійшли</a:t>
            </a:r>
            <a:r>
              <a:rPr lang="ru-RU" sz="2400" dirty="0"/>
              <a:t> </a:t>
            </a:r>
            <a:r>
              <a:rPr lang="ru-RU" sz="2400" dirty="0" err="1"/>
              <a:t>дані</a:t>
            </a:r>
            <a:r>
              <a:rPr lang="ru-RU" sz="2400" dirty="0"/>
              <a:t> про </a:t>
            </a:r>
            <a:r>
              <a:rPr lang="ru-RU" sz="2400" dirty="0" err="1"/>
              <a:t>живих</a:t>
            </a:r>
            <a:r>
              <a:rPr lang="ru-RU" sz="2400" dirty="0"/>
              <a:t> </a:t>
            </a:r>
            <a:r>
              <a:rPr lang="ru-RU" sz="2400" dirty="0" err="1"/>
              <a:t>істот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опинилися</a:t>
            </a:r>
            <a:r>
              <a:rPr lang="ru-RU" sz="2400" dirty="0"/>
              <a:t> на </a:t>
            </a:r>
            <a:r>
              <a:rPr lang="ru-RU" sz="2400" dirty="0" err="1"/>
              <a:t>межі</a:t>
            </a:r>
            <a:r>
              <a:rPr lang="ru-RU" sz="2400" dirty="0"/>
              <a:t> </a:t>
            </a:r>
            <a:r>
              <a:rPr lang="ru-RU" sz="2400" dirty="0" err="1"/>
              <a:t>вимирання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8" y="1988840"/>
            <a:ext cx="3694972" cy="4941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45" y="1988840"/>
            <a:ext cx="3361655" cy="4869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8840"/>
            <a:ext cx="321200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21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49068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першу </a:t>
            </a:r>
            <a:r>
              <a:rPr lang="ru-RU" dirty="0" err="1"/>
              <a:t>Червону</a:t>
            </a:r>
            <a:r>
              <a:rPr lang="ru-RU" dirty="0"/>
              <a:t> книгу  </a:t>
            </a:r>
            <a:r>
              <a:rPr lang="ru-RU" dirty="0" err="1"/>
              <a:t>випущено</a:t>
            </a:r>
            <a:r>
              <a:rPr lang="ru-RU" dirty="0"/>
              <a:t> в 1980 р.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перевидано в </a:t>
            </a:r>
            <a:r>
              <a:rPr lang="ru-RU" dirty="0" err="1"/>
              <a:t>доповненому</a:t>
            </a:r>
            <a:r>
              <a:rPr lang="ru-RU" dirty="0"/>
              <a:t> </a:t>
            </a:r>
            <a:r>
              <a:rPr lang="ru-RU" dirty="0" err="1"/>
              <a:t>варіанті</a:t>
            </a:r>
            <a:r>
              <a:rPr lang="ru-RU" dirty="0"/>
              <a:t>.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 занесено: 151  вид </a:t>
            </a:r>
            <a:r>
              <a:rPr lang="ru-RU" dirty="0" err="1"/>
              <a:t>рослин</a:t>
            </a:r>
            <a:r>
              <a:rPr lang="ru-RU" dirty="0"/>
              <a:t> та 29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. У </a:t>
            </a:r>
            <a:r>
              <a:rPr lang="ru-RU" dirty="0" err="1"/>
              <a:t>виданні</a:t>
            </a:r>
            <a:r>
              <a:rPr lang="ru-RU" dirty="0"/>
              <a:t> 1996 р.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зросли</a:t>
            </a:r>
            <a:r>
              <a:rPr lang="ru-RU" dirty="0"/>
              <a:t> до 476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41 виду </a:t>
            </a:r>
            <a:r>
              <a:rPr lang="ru-RU" dirty="0" err="1"/>
              <a:t>ссавців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76" y="836712"/>
            <a:ext cx="3657600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02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008" y="620688"/>
            <a:ext cx="4427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У 1987 р. </a:t>
            </a:r>
            <a:r>
              <a:rPr lang="ru-RU" sz="4000" dirty="0" err="1"/>
              <a:t>з’явилася</a:t>
            </a:r>
            <a:r>
              <a:rPr lang="ru-RU" sz="4000" dirty="0"/>
              <a:t> </a:t>
            </a:r>
            <a:r>
              <a:rPr lang="ru-RU" sz="4000" b="1" dirty="0"/>
              <a:t>Зелена книга </a:t>
            </a:r>
            <a:r>
              <a:rPr lang="ru-RU" sz="4000" b="1" dirty="0" err="1"/>
              <a:t>України</a:t>
            </a:r>
            <a:r>
              <a:rPr lang="ru-RU" sz="4000" dirty="0"/>
              <a:t>. До </a:t>
            </a:r>
            <a:r>
              <a:rPr lang="ru-RU" sz="4000" dirty="0" err="1"/>
              <a:t>неї</a:t>
            </a:r>
            <a:r>
              <a:rPr lang="ru-RU" sz="4000" dirty="0"/>
              <a:t> занесено </a:t>
            </a:r>
            <a:r>
              <a:rPr lang="ru-RU" sz="4000" dirty="0" err="1"/>
              <a:t>рідкісні</a:t>
            </a:r>
            <a:r>
              <a:rPr lang="ru-RU" sz="4000" dirty="0"/>
              <a:t> й </a:t>
            </a:r>
            <a:r>
              <a:rPr lang="ru-RU" sz="4000" dirty="0" err="1"/>
              <a:t>зникаючі</a:t>
            </a:r>
            <a:r>
              <a:rPr lang="ru-RU" sz="4000" dirty="0"/>
              <a:t> </a:t>
            </a:r>
            <a:r>
              <a:rPr lang="ru-RU" sz="4000" dirty="0" err="1"/>
              <a:t>угруповання</a:t>
            </a:r>
            <a:r>
              <a:rPr lang="ru-RU" sz="4000" dirty="0"/>
              <a:t> </a:t>
            </a:r>
            <a:r>
              <a:rPr lang="ru-RU" sz="4000" dirty="0" err="1"/>
              <a:t>тварин</a:t>
            </a:r>
            <a:r>
              <a:rPr lang="ru-RU" sz="4000" dirty="0"/>
              <a:t> і </a:t>
            </a:r>
            <a:r>
              <a:rPr lang="ru-RU" sz="4000" dirty="0" err="1"/>
              <a:t>рослин</a:t>
            </a:r>
            <a:r>
              <a:rPr lang="ru-RU" sz="4000" dirty="0"/>
              <a:t>,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потребують</a:t>
            </a:r>
            <a:r>
              <a:rPr lang="ru-RU" sz="4000" dirty="0"/>
              <a:t> </a:t>
            </a:r>
            <a:r>
              <a:rPr lang="ru-RU" sz="4000" dirty="0" err="1"/>
              <a:t>охорони</a:t>
            </a:r>
            <a:r>
              <a:rPr lang="ru-RU" sz="4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80" y="532671"/>
            <a:ext cx="38100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5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/>
              <a:t>Заповідники</a:t>
            </a:r>
            <a:r>
              <a:rPr lang="ru-RU" b="1" i="1" dirty="0"/>
              <a:t> 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заборонена будь-яка </a:t>
            </a:r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; у них </a:t>
            </a:r>
            <a:r>
              <a:rPr lang="ru-RU" dirty="0" err="1"/>
              <a:t>охороняються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а й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</a:t>
            </a:r>
          </a:p>
          <a:p>
            <a:r>
              <a:rPr lang="ru-RU" b="1" i="1" dirty="0" err="1"/>
              <a:t>Національні</a:t>
            </a:r>
            <a:r>
              <a:rPr lang="ru-RU" b="1" i="1" dirty="0"/>
              <a:t> </a:t>
            </a:r>
            <a:r>
              <a:rPr lang="ru-RU" b="1" i="1" dirty="0" err="1"/>
              <a:t>природні</a:t>
            </a:r>
            <a:r>
              <a:rPr lang="ru-RU" b="1" i="1" dirty="0"/>
              <a:t> парки</a:t>
            </a:r>
            <a:r>
              <a:rPr lang="ru-RU" dirty="0"/>
              <a:t> —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охороняє</a:t>
            </a:r>
            <a:r>
              <a:rPr lang="ru-RU" dirty="0"/>
              <a:t> держава, але тут дозволений </a:t>
            </a:r>
            <a:r>
              <a:rPr lang="ru-RU" dirty="0" err="1"/>
              <a:t>організований</a:t>
            </a:r>
            <a:r>
              <a:rPr lang="ru-RU" dirty="0"/>
              <a:t> туризм і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екскурсії</a:t>
            </a:r>
            <a:r>
              <a:rPr lang="ru-RU" dirty="0"/>
              <a:t>.</a:t>
            </a:r>
          </a:p>
          <a:p>
            <a:r>
              <a:rPr lang="ru-RU" b="1" i="1" dirty="0"/>
              <a:t>Заказники</a:t>
            </a:r>
            <a:r>
              <a:rPr lang="ru-RU" dirty="0"/>
              <a:t> — </a:t>
            </a:r>
            <a:r>
              <a:rPr lang="ru-RU" dirty="0" err="1"/>
              <a:t>території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охороняються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та </a:t>
            </a:r>
            <a:r>
              <a:rPr lang="ru-RU" dirty="0" err="1"/>
              <a:t>рослин</a:t>
            </a:r>
            <a:r>
              <a:rPr lang="ru-RU" dirty="0"/>
              <a:t>. Вони </a:t>
            </a:r>
            <a:r>
              <a:rPr lang="ru-RU" dirty="0" err="1"/>
              <a:t>створюються</a:t>
            </a:r>
            <a:r>
              <a:rPr lang="ru-RU" dirty="0"/>
              <a:t> на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, доки не </a:t>
            </a:r>
            <a:r>
              <a:rPr lang="ru-RU" dirty="0" err="1"/>
              <a:t>зникне</a:t>
            </a:r>
            <a:r>
              <a:rPr lang="ru-RU" dirty="0"/>
              <a:t> </a:t>
            </a:r>
            <a:r>
              <a:rPr lang="ru-RU" dirty="0" err="1"/>
              <a:t>загроза</a:t>
            </a:r>
            <a:r>
              <a:rPr lang="ru-RU" dirty="0"/>
              <a:t> для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узятих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охорону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6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Важливий</a:t>
            </a:r>
            <a:r>
              <a:rPr lang="ru-RU" sz="3200" b="1" dirty="0"/>
              <a:t> </a:t>
            </a:r>
            <a:r>
              <a:rPr lang="ru-RU" sz="3200" b="1" dirty="0" err="1"/>
              <a:t>крок</a:t>
            </a:r>
            <a:r>
              <a:rPr lang="ru-RU" sz="3200" b="1" dirty="0"/>
              <a:t> на шляху </a:t>
            </a:r>
            <a:r>
              <a:rPr lang="ru-RU" sz="3200" b="1" dirty="0" err="1"/>
              <a:t>захисту</a:t>
            </a:r>
            <a:r>
              <a:rPr lang="ru-RU" sz="3200" b="1" dirty="0"/>
              <a:t> й </a:t>
            </a:r>
            <a:r>
              <a:rPr lang="ru-RU" sz="3200" b="1" dirty="0" err="1"/>
              <a:t>порятунку</a:t>
            </a:r>
            <a:r>
              <a:rPr lang="ru-RU" sz="3200" b="1" dirty="0"/>
              <a:t> </a:t>
            </a:r>
            <a:r>
              <a:rPr lang="ru-RU" sz="3200" b="1" dirty="0" err="1"/>
              <a:t>природи</a:t>
            </a:r>
            <a:r>
              <a:rPr lang="ru-RU" sz="3200" b="1" dirty="0"/>
              <a:t> — </a:t>
            </a:r>
            <a:r>
              <a:rPr lang="ru-RU" sz="3200" b="1" dirty="0" err="1"/>
              <a:t>виділення</a:t>
            </a:r>
            <a:r>
              <a:rPr lang="ru-RU" sz="3200" b="1" dirty="0"/>
              <a:t> </a:t>
            </a:r>
            <a:r>
              <a:rPr lang="ru-RU" sz="3200" b="1" dirty="0" err="1"/>
              <a:t>територій</a:t>
            </a:r>
            <a:r>
              <a:rPr lang="ru-RU" sz="3200" b="1" dirty="0"/>
              <a:t>, де </a:t>
            </a:r>
            <a:r>
              <a:rPr lang="ru-RU" sz="3200" b="1" dirty="0" err="1"/>
              <a:t>рослини</a:t>
            </a:r>
            <a:r>
              <a:rPr lang="ru-RU" sz="3200" b="1" dirty="0"/>
              <a:t> і </a:t>
            </a:r>
            <a:r>
              <a:rPr lang="ru-RU" sz="3200" b="1" dirty="0" err="1"/>
              <a:t>тварини</a:t>
            </a:r>
            <a:r>
              <a:rPr lang="ru-RU" sz="3200" b="1" dirty="0"/>
              <a:t> </a:t>
            </a:r>
            <a:r>
              <a:rPr lang="ru-RU" sz="3200" b="1" dirty="0" err="1"/>
              <a:t>зберігаються</a:t>
            </a:r>
            <a:r>
              <a:rPr lang="ru-RU" sz="3200" b="1" dirty="0"/>
              <a:t> в </a:t>
            </a:r>
            <a:r>
              <a:rPr lang="ru-RU" sz="3200" b="1" dirty="0" err="1"/>
              <a:t>недоторканності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0375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136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Охорона біосфери</vt:lpstr>
      <vt:lpstr>Презентация PowerPoint</vt:lpstr>
      <vt:lpstr>Катастрофічні зміни у природі, що виникли на початку XX ст. - світові війни, революції в багатьох країнах світу призвели до знищення природних ресурсів і руйнації світового господарства, а потім для його відновлення знову знадобилися величезні природні ресурси, що бралися з природи.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«Асканія-Нова»</vt:lpstr>
      <vt:lpstr>Чорноморський біосферний заповідник</vt:lpstr>
      <vt:lpstr>Карпатський біосферний заповідник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Охорона біосфери</dc:title>
  <dc:creator>admin</dc:creator>
  <cp:lastModifiedBy>admin</cp:lastModifiedBy>
  <cp:revision>8</cp:revision>
  <dcterms:created xsi:type="dcterms:W3CDTF">2015-02-05T19:59:19Z</dcterms:created>
  <dcterms:modified xsi:type="dcterms:W3CDTF">2015-02-05T21:25:07Z</dcterms:modified>
</cp:coreProperties>
</file>