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60000"/>
                <a:lumOff val="40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643050"/>
            <a:ext cx="8858312" cy="107721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Період незалежності </a:t>
            </a:r>
            <a:endParaRPr lang="en-US" sz="5400" b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Білорусії</a:t>
            </a:r>
            <a:endParaRPr lang="uk-UA" sz="54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amok.jpg"/>
          <p:cNvPicPr>
            <a:picLocks noChangeAspect="1"/>
          </p:cNvPicPr>
          <p:nvPr/>
        </p:nvPicPr>
        <p:blipFill>
          <a:blip r:embed="rId2" cstate="print"/>
          <a:srcRect b="28554"/>
          <a:stretch>
            <a:fillRect/>
          </a:stretch>
        </p:blipFill>
        <p:spPr>
          <a:xfrm>
            <a:off x="607191" y="2428276"/>
            <a:ext cx="7929618" cy="42490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квітня 1997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Спільнота Росії і Білорусії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було перетворено в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 Росії і Білорусії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Додатково до наявних інтеграційних структур в рамках цього конфедеративного союзу заплановано поетапно заснувати єдині Конституцію і законодавство, парламент та інші органи верховної влади, ввести єдину валюту, митницю і т. п.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58549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67" y="2419343"/>
            <a:ext cx="7643866" cy="433152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2000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Палату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бойкотувати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опозиційними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партіями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2001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президентські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О.Лукашенка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Президентом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73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12749"/>
            <a:ext cx="5500726" cy="453809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2004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чергові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парламентські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107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110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опозиційної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коаліції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плюс"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депутат.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4648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715304" cy="49910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жовтні 2004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на референдумі було знято обмеження в два терміни на перебування на посту президента.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78989613_76e59c9ffb8102b714a23bce160001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000108"/>
            <a:ext cx="4019550" cy="5715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чергові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президентські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офіційними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Лукашенко, набравши 82,3%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ЄС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недемократичними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сфальсифікованими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Джордж Буш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заборонив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в'їзд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США членам уряду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О.Лукашенка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листопада 2006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року,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прес-конференції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 Г. Лукашенко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відкориговані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виборах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набрав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відсоток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(93%).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вересня 2008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 чергові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 в Палату представників Національних зборів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яких знову опозиційні кандидати не увійшли до складу парламенту. Західні країни визнали вибори не відповідають демократичним стандартам, але помітили позитивні зрушення. У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2008-2009 роках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Білорусь брала участь у програмі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Східне партнерство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разом з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Молдовою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Грузією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Вірменією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Азербайджаном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Була скасована заборона на в'їзд до країн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ЄС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ряду білоруських чиновників, у результаті чого Лукашенко відвідав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Ватикан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Семашко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Мартинов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брали участь у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саміті Східного Партнерства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2010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президентські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Лукашенко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опозиційними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кандидатами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мітинг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думку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суду,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заворушення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uka_2_101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858048" cy="45720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Владиславом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Ковальовим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Коноваловим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Мінську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здійснений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теракт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застосована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смертна кара.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широкий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резонанс.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266_83786.jpg"/>
          <p:cNvPicPr>
            <a:picLocks noChangeAspect="1"/>
          </p:cNvPicPr>
          <p:nvPr/>
        </p:nvPicPr>
        <p:blipFill>
          <a:blip r:embed="rId2" cstate="print"/>
          <a:srcRect b="6689"/>
          <a:stretch>
            <a:fillRect/>
          </a:stretch>
        </p:blipFill>
        <p:spPr>
          <a:xfrm>
            <a:off x="1071538" y="2071678"/>
            <a:ext cx="7000924" cy="463814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вибухнув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криза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оголошена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девальвація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білоруського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рубля.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31379445_original-1313586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01" y="1428736"/>
            <a:ext cx="8310598" cy="498635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січня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території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Казахстану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Єдиний економічний простір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5-033-Edinoe-ekonomicheskoe-prostran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429552" cy="555730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062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грудня 1991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 результаті 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F0"/>
                  </a:solidFill>
                </a:uFill>
                <a:latin typeface="Times New Roman" pitchFamily="18" charset="0"/>
                <a:cs typeface="Times New Roman" pitchFamily="18" charset="0"/>
              </a:rPr>
              <a:t>Біловезьких угод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Білорусь увійшла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F0"/>
                  </a:solidFill>
                </a:uFill>
                <a:latin typeface="Times New Roman" pitchFamily="18" charset="0"/>
                <a:cs typeface="Times New Roman" pitchFamily="18" charset="0"/>
              </a:rPr>
              <a:t>Співдружність Незалежних Держав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Верховна Рада Республіки Білорусь ратифікував угоду про утворення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СНД і денонсував 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F0"/>
                  </a:solidFill>
                </a:uFill>
                <a:latin typeface="Times New Roman" pitchFamily="18" charset="0"/>
                <a:cs typeface="Times New Roman" pitchFamily="18" charset="0"/>
              </a:rPr>
              <a:t>Союзний договір 1922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10 грудня 1991.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1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76374"/>
            <a:ext cx="6286544" cy="4703666"/>
          </a:xfrm>
          <a:prstGeom prst="rect">
            <a:avLst/>
          </a:prstGeom>
        </p:spPr>
      </p:pic>
      <p:pic>
        <p:nvPicPr>
          <p:cNvPr id="5" name="Рисунок 4" descr="s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08" y="1928802"/>
            <a:ext cx="8006584" cy="46883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березня 1994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Верховна Рада прийняла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Конституцію Білорусі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 якій вона оголошена унітарною демократичною соціальною правовою державою. У відповідності з Конституцією Білорусь є президентською республікою.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_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6198">
            <a:off x="4814245" y="2108839"/>
            <a:ext cx="2690270" cy="4290981"/>
          </a:xfrm>
          <a:prstGeom prst="rect">
            <a:avLst/>
          </a:prstGeom>
        </p:spPr>
      </p:pic>
      <p:pic>
        <p:nvPicPr>
          <p:cNvPr id="5" name="Рисунок 4" descr="0000hg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4931">
            <a:off x="1588188" y="2300942"/>
            <a:ext cx="2896112" cy="398465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червні-липні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1994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відбулися вибори Президента, які пройшли в два тури. У результаті всенародного голосування першим і єдиним Президентом Білорусі був обраний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Олександр Лукашенко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uqashenqo_i_Miasniqovich_obsudili_polozhenie_del_v_eqonomiq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01" y="1785926"/>
            <a:ext cx="8373198" cy="480063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 році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пройшли вибори у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Верховну раду XIII скликання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Головою НД був обраний лідер аграрної партії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Шарецький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Був проведений референдум, за результатами якого були прийняті нові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прапор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нагадують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прапор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і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БССР.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neBieloruss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5213044" cy="2857520"/>
          </a:xfrm>
          <a:prstGeom prst="rect">
            <a:avLst/>
          </a:prstGeom>
        </p:spPr>
      </p:pic>
      <p:pic>
        <p:nvPicPr>
          <p:cNvPr id="4" name="Рисунок 3" descr="72134_html_517c7d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429000"/>
            <a:ext cx="3267658" cy="3283858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квітня 1996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об'єднання гуманітарного і економічного простору був створений 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 Росії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з координаційними та виконавчими органами.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215082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2011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ubase_3_821867519_19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57298"/>
            <a:ext cx="5715040" cy="483180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 Лукашенко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ініціював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референдуму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порахував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президента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спробою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Опозиційні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підписів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початку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імпічменту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посередників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врегулювання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Держдуми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спікером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Г.Селезневим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підписано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угоду про те,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процедуру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імпічменту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підбиття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референдуму,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Конституційного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консультаційний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статус.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002034_431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357694"/>
            <a:ext cx="3881465" cy="232887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листопада 1996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проведений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республіканський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референдум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Змінювалася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сформований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двопалатний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парламент - 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Перший склад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нижньої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парламенту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О.Лукашенка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Ради,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президента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осінньої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Таким чином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мандат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зберегли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110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385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1995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et_img.jpg"/>
          <p:cNvPicPr>
            <a:picLocks noChangeAspect="1"/>
          </p:cNvPicPr>
          <p:nvPr/>
        </p:nvPicPr>
        <p:blipFill>
          <a:blip r:embed="rId2" cstate="print"/>
          <a:srcRect t="3838" b="9077"/>
          <a:stretch>
            <a:fillRect/>
          </a:stretch>
        </p:blipFill>
        <p:spPr>
          <a:xfrm>
            <a:off x="2087116" y="3929066"/>
            <a:ext cx="4969768" cy="278608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123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2014-02-11T22:28:54Z</dcterms:modified>
</cp:coreProperties>
</file>