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3/29/2013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3/29/2013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3/29/2013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3/29/2013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3/29/2013</a:t>
            </a:fld>
            <a:endParaRPr lang="en-US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3/29/2013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3/29/2013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3/29/2013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3/29/2013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3/29/2013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3/29/2013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3/29/2013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2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9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Офіційна назва – Сполучене королівство Великої Британії та Північної Ірландії;</a:t>
            </a:r>
          </a:p>
          <a:p>
            <a:r>
              <a:rPr lang="uk-UA" sz="29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Площа – 244.7 тис. км. Кв.;</a:t>
            </a:r>
          </a:p>
          <a:p>
            <a:r>
              <a:rPr lang="uk-UA" sz="29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Населення – 61.1 млн. осіб;</a:t>
            </a:r>
          </a:p>
          <a:p>
            <a:r>
              <a:rPr lang="uk-UA" sz="29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Столиця – </a:t>
            </a:r>
            <a:r>
              <a:rPr lang="uk-UA" sz="29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Л</a:t>
            </a:r>
            <a:r>
              <a:rPr lang="uk-UA" sz="29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ондон;</a:t>
            </a:r>
          </a:p>
          <a:p>
            <a:r>
              <a:rPr lang="uk-UA" sz="29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uk-UA" sz="29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Тип країни – високорозвинена держава4</a:t>
            </a:r>
          </a:p>
          <a:p>
            <a:r>
              <a:rPr lang="uk-UA" sz="29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Державний устрій – конституційна монархія, унітарна держава.</a:t>
            </a:r>
            <a:endParaRPr lang="ru-RU" sz="2900" b="1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7200" i="1" u="sng" dirty="0" smtClean="0">
                <a:ln>
                  <a:solidFill>
                    <a:schemeClr val="tx1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Велика Британія</a:t>
            </a:r>
            <a:endParaRPr lang="ru-RU" sz="7200" i="1" u="sng" dirty="0">
              <a:ln>
                <a:solidFill>
                  <a:schemeClr val="tx1"/>
                </a:solidFill>
              </a:ln>
              <a:solidFill>
                <a:schemeClr val="bg2">
                  <a:lumMod val="50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785786" y="1357298"/>
            <a:ext cx="8229600" cy="4525963"/>
          </a:xfrm>
        </p:spPr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Офіційна назва -  федеративна Республіка Німеччина;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Площа – 357 тис. км. Кв.;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Населення – 82.8 млн. осіб;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Столиця – Берлін;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Тип країни – країна “ Великої сімки</a:t>
            </a:r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uk-UA" dirty="0" smtClean="0">
                <a:solidFill>
                  <a:schemeClr val="bg1"/>
                </a:solidFill>
              </a:rPr>
              <a:t>“;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Державний устрій – федеративна держава, парламентська республіка.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8800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німеччина</a:t>
            </a:r>
            <a:endParaRPr lang="ru-RU" sz="88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0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Офіційна назва – Французька Республіка;</a:t>
            </a:r>
          </a:p>
          <a:p>
            <a:r>
              <a:rPr lang="uk-UA" sz="30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Площа – 547 тис. км. кв.;</a:t>
            </a:r>
          </a:p>
          <a:p>
            <a:r>
              <a:rPr lang="uk-UA" sz="30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Населення – 61.9 млн. осіб;</a:t>
            </a:r>
          </a:p>
          <a:p>
            <a:r>
              <a:rPr lang="uk-UA" sz="30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Столиця – Париж;</a:t>
            </a:r>
          </a:p>
          <a:p>
            <a:r>
              <a:rPr lang="uk-UA" sz="30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Т</a:t>
            </a:r>
            <a:r>
              <a:rPr lang="uk-UA" sz="30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ип країни – високорозвинена держава;</a:t>
            </a:r>
          </a:p>
          <a:p>
            <a:r>
              <a:rPr lang="uk-UA" sz="30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Державний устрій – президентська республіка, унітарна держава</a:t>
            </a:r>
            <a:endParaRPr lang="ru-RU" sz="3000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accent3">
                  <a:lumMod val="75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8000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франція</a:t>
            </a:r>
            <a:endParaRPr lang="ru-RU" sz="8000" dirty="0">
              <a:ln>
                <a:solidFill>
                  <a:schemeClr val="tx1"/>
                </a:solidFill>
              </a:ln>
              <a:solidFill>
                <a:srgbClr val="7030A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000" b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Офіційна назва – Італійська Республіка;</a:t>
            </a:r>
            <a:endParaRPr lang="ru-RU" sz="3000" b="1" dirty="0" smtClean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uk-UA" sz="3000" b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Площа – 301.2 тис. км. Кв.;</a:t>
            </a:r>
          </a:p>
          <a:p>
            <a:r>
              <a:rPr lang="uk-UA" sz="3000" b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Населення – 60.2 млн. осіб;</a:t>
            </a:r>
          </a:p>
          <a:p>
            <a:r>
              <a:rPr lang="uk-UA" sz="3000" b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Столиця – Рим;</a:t>
            </a:r>
          </a:p>
          <a:p>
            <a:r>
              <a:rPr lang="uk-UA" sz="3000" b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Тип країни – високорозвинена держава;</a:t>
            </a:r>
          </a:p>
          <a:p>
            <a:r>
              <a:rPr lang="uk-UA" sz="3000" b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Державний устрій – парламентська республіка, унітарна держава</a:t>
            </a:r>
            <a:r>
              <a:rPr lang="uk-UA" sz="3000" b="1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9600" dirty="0" err="1" smtClean="0">
                <a:ln>
                  <a:solidFill>
                    <a:srgbClr val="006600"/>
                  </a:solidFill>
                </a:ln>
                <a:solidFill>
                  <a:srgbClr val="00B05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італія</a:t>
            </a:r>
            <a:endParaRPr lang="ru-RU" sz="9600" dirty="0">
              <a:ln>
                <a:solidFill>
                  <a:srgbClr val="006600"/>
                </a:solidFill>
              </a:ln>
              <a:solidFill>
                <a:srgbClr val="00B05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500"/>
                            </p:stCondLst>
                            <p:childTnLst>
                              <p:par>
                                <p:cTn id="3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500"/>
                            </p:stCondLst>
                            <p:childTnLst>
                              <p:par>
                                <p:cTn id="4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55</TotalTime>
  <Words>176</Words>
  <Application>Microsoft Office PowerPoint</Application>
  <PresentationFormat>Экран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Открытая</vt:lpstr>
      <vt:lpstr>Велика Британія</vt:lpstr>
      <vt:lpstr>німеччина</vt:lpstr>
      <vt:lpstr>франція</vt:lpstr>
      <vt:lpstr>італія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TEST</dc:creator>
  <cp:lastModifiedBy>TEST</cp:lastModifiedBy>
  <cp:revision>6</cp:revision>
  <dcterms:created xsi:type="dcterms:W3CDTF">2013-03-29T11:33:33Z</dcterms:created>
  <dcterms:modified xsi:type="dcterms:W3CDTF">2013-03-29T12:29:11Z</dcterms:modified>
</cp:coreProperties>
</file>