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78" r:id="rId8"/>
    <p:sldId id="279" r:id="rId9"/>
    <p:sldId id="280" r:id="rId10"/>
    <p:sldId id="281" r:id="rId11"/>
    <p:sldId id="282" r:id="rId12"/>
    <p:sldId id="283" r:id="rId13"/>
    <p:sldId id="276" r:id="rId14"/>
    <p:sldId id="277" r:id="rId15"/>
    <p:sldId id="271" r:id="rId16"/>
    <p:sldId id="272" r:id="rId17"/>
    <p:sldId id="273" r:id="rId18"/>
    <p:sldId id="274" r:id="rId19"/>
    <p:sldId id="275" r:id="rId20"/>
    <p:sldId id="262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1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IndiaAnthem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E%D0%BB%D0%BA%D0%B0%D1%82%D0%B0" TargetMode="External"/><Relationship Id="rId3" Type="http://schemas.openxmlformats.org/officeDocument/2006/relationships/hyperlink" Target="http://uk.wikipedia.org/wiki/%D0%97%D0%B5%D0%BB%D0%B5%D0%BD%D0%B0_%D1%80%D0%B5%D0%B2%D0%BE%D0%BB%D1%8E%D1%86%D1%96%D1%8F" TargetMode="External"/><Relationship Id="rId7" Type="http://schemas.openxmlformats.org/officeDocument/2006/relationships/hyperlink" Target="http://uk.wikipedia.org/wiki/%D0%94%D0%B5%D0%BB%D1%96" TargetMode="External"/><Relationship Id="rId2" Type="http://schemas.openxmlformats.org/officeDocument/2006/relationships/hyperlink" Target="http://uk.wikipedia.org/wiki/%D0%9D%D0%B0%D1%81%D0%B5%D0%BB%D0%B5%D0%BD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1%83%D0%BC%D0%B1%D0%B0%D1%97" TargetMode="External"/><Relationship Id="rId11" Type="http://schemas.openxmlformats.org/officeDocument/2006/relationships/image" Target="../media/image42.jpeg"/><Relationship Id="rId5" Type="http://schemas.openxmlformats.org/officeDocument/2006/relationships/hyperlink" Target="http://uk.wikipedia.org/wiki/%D0%A5%D0%A5_%D1%81%D1%82%D0%BE%D0%BB%D1%96%D1%82%D1%82%D1%8F" TargetMode="External"/><Relationship Id="rId10" Type="http://schemas.openxmlformats.org/officeDocument/2006/relationships/image" Target="../media/image41.jpeg"/><Relationship Id="rId4" Type="http://schemas.openxmlformats.org/officeDocument/2006/relationships/hyperlink" Target="http://uk.wikipedia.org/wiki/%D0%86%D0%BD%D0%B4%D1%96%D1%8F" TargetMode="External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4%D0%B5%D0%BC%D0%BE%D0%B3%D1%80%D0%B0%D1%84%D1%96%D1%87%D0%BD%D1%96_%D0%BF%D1%80%D0%BE%D0%B1%D0%BB%D0%B5%D0%BC%D0%B8&amp;action=edit&amp;redlink=1" TargetMode="External"/><Relationship Id="rId2" Type="http://schemas.openxmlformats.org/officeDocument/2006/relationships/hyperlink" Target="http://uk.wikipedia.org/w/index.php?title=%D0%9E%D0%B1%D0%BC%D0%B5%D0%B6%D0%B5%D0%BD%D0%BD%D1%8F_%D0%BD%D0%B0%D1%80%D0%BE%D0%B4%D0%B6%D1%83%D0%B2%D0%B0%D0%BD%D0%BE%D1%81%D1%82%D1%96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uk.wikipedia.org/wiki/%D0%91%D1%83%D0%B4%D0%B4%D0%B8%D0%B7%D0%BC" TargetMode="External"/><Relationship Id="rId7" Type="http://schemas.openxmlformats.org/officeDocument/2006/relationships/image" Target="../media/image47.jpeg"/><Relationship Id="rId2" Type="http://schemas.openxmlformats.org/officeDocument/2006/relationships/hyperlink" Target="http://uk.wikipedia.org/wiki/%D0%86%D0%BD%D0%B4%D1%83%D1%97%D0%B7%D0%BC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hyperlink" Target="http://uk.wikipedia.org/wiki/%D0%A1%D1%96%D0%BA%D1%85%D1%96%D0%B7%D0%BC" TargetMode="External"/><Relationship Id="rId4" Type="http://schemas.openxmlformats.org/officeDocument/2006/relationships/hyperlink" Target="http://uk.wikipedia.org/wiki/%D0%94%D0%B6%D0%B0%D0%B9%D0%BD%D1%96%D0%B7%D0%BC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http://uk.wikipedia.org/wiki/%D0%94%D1%80%D0%B0%D0%B2%D1%96%D0%B4%D0%B8" TargetMode="External"/><Relationship Id="rId7" Type="http://schemas.openxmlformats.org/officeDocument/2006/relationships/image" Target="../media/image50.jpeg"/><Relationship Id="rId2" Type="http://schemas.openxmlformats.org/officeDocument/2006/relationships/hyperlink" Target="http://uk.wikipedia.org/w/index.php?title=%D0%86%D0%BD%D0%B4%D0%BE-%D0%B0%D1%80%D1%96%D1%97&amp;action=edit&amp;redlink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hyperlink" Target="http://uk.wikipedia.org/w/index.php?title=%D0%9C%D0%BE%D0%BD-%D0%BA%D1%85%D0%BC%D0%B5%D1%80&amp;action=edit&amp;redlink=1" TargetMode="External"/><Relationship Id="rId4" Type="http://schemas.openxmlformats.org/officeDocument/2006/relationships/hyperlink" Target="http://uk.wikipedia.org/wiki/%D0%9C%D1%83%D0%BD%D0%B4%D0%B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1%83%D0%B4%D0%B4%D0%B8%D0%B7%D0%BC" TargetMode="External"/><Relationship Id="rId13" Type="http://schemas.openxmlformats.org/officeDocument/2006/relationships/image" Target="../media/image53.jpeg"/><Relationship Id="rId3" Type="http://schemas.openxmlformats.org/officeDocument/2006/relationships/hyperlink" Target="http://uk.wikipedia.org/wiki/%D0%9F%D1%96%D0%B2%D0%B4%D0%B5%D0%BD%D0%BD%D0%BE-%D0%A1%D1%85%D1%96%D0%B4%D0%BD%D0%B0_%D0%90%D0%B7%D1%96%D1%8F" TargetMode="External"/><Relationship Id="rId7" Type="http://schemas.openxmlformats.org/officeDocument/2006/relationships/hyperlink" Target="http://uk.wikipedia.org/wiki/%D0%86%D0%BD%D0%B4%D1%83%D1%97%D0%B7%D0%BC" TargetMode="External"/><Relationship Id="rId12" Type="http://schemas.openxmlformats.org/officeDocument/2006/relationships/image" Target="../media/image52.jpeg"/><Relationship Id="rId2" Type="http://schemas.openxmlformats.org/officeDocument/2006/relationships/hyperlink" Target="http://uk.wikipedia.org/wiki/%D0%9F%D1%96%D0%B2%D0%B4%D0%B5%D0%BD%D0%BD%D0%B0_%D0%90%D0%B7%D1%96%D1%8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k.wikipedia.org/wiki/%D0%A1%D0%B2%D1%96%D1%82%D0%BE%D0%B2%D1%96_%D1%80%D0%B5%D0%BB%D1%96%D0%B3%D1%96%D1%97" TargetMode="External"/><Relationship Id="rId11" Type="http://schemas.openxmlformats.org/officeDocument/2006/relationships/hyperlink" Target="http://uk.wikipedia.org/wiki/%D0%86%D1%81%D0%BB%D0%B0%D0%BC" TargetMode="External"/><Relationship Id="rId5" Type="http://schemas.openxmlformats.org/officeDocument/2006/relationships/hyperlink" Target="http://uk.wikipedia.org/wiki/%D0%A0%D0%B5%D0%BB%D1%96%D0%B3%D1%96%D1%8F" TargetMode="External"/><Relationship Id="rId10" Type="http://schemas.openxmlformats.org/officeDocument/2006/relationships/hyperlink" Target="http://uk.wikipedia.org/wiki/%D0%A1%D0%B8%D0%BA%D1%85%D1%96%D0%B7%D0%BC" TargetMode="External"/><Relationship Id="rId4" Type="http://schemas.openxmlformats.org/officeDocument/2006/relationships/hyperlink" Target="http://uk.wikipedia.org/wiki/%D0%92%D1%96%D1%80%D1%83%D0%B2%D0%B0%D0%BD%D0%BD%D1%8F" TargetMode="External"/><Relationship Id="rId9" Type="http://schemas.openxmlformats.org/officeDocument/2006/relationships/hyperlink" Target="http://uk.wikipedia.org/wiki/%D0%94%D0%B6%D0%B0%D0%B9%D0%BD%D1%96%D0%B7%D0%BC" TargetMode="External"/><Relationship Id="rId1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1%80%D0%BE%D0%BC%D0%B0%D1%82" TargetMode="External"/><Relationship Id="rId3" Type="http://schemas.openxmlformats.org/officeDocument/2006/relationships/hyperlink" Target="http://uk.wikipedia.org/wiki/%D0%A1%D1%82%D1%80%D0%B0%D0%B2%D0%B0" TargetMode="External"/><Relationship Id="rId7" Type="http://schemas.openxmlformats.org/officeDocument/2006/relationships/hyperlink" Target="http://uk.wikipedia.org/wiki/%D0%A1%D0%BC%D0%B0%D0%BA" TargetMode="External"/><Relationship Id="rId12" Type="http://schemas.openxmlformats.org/officeDocument/2006/relationships/image" Target="../media/image71.jpeg"/><Relationship Id="rId2" Type="http://schemas.openxmlformats.org/officeDocument/2006/relationships/hyperlink" Target="http://uk.wikipedia.org/wiki/%D0%92%D0%B5%D0%B3%D0%B5%D1%82%D0%B0%D1%80%D1%96%D0%B0%D0%BD%D1%81%D1%82%D0%B2%D0%B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k.wikipedia.org/wiki/%D0%86%D0%BD%D0%B4%D1%96%D1%8F" TargetMode="External"/><Relationship Id="rId11" Type="http://schemas.openxmlformats.org/officeDocument/2006/relationships/image" Target="../media/image70.jpeg"/><Relationship Id="rId5" Type="http://schemas.openxmlformats.org/officeDocument/2006/relationships/hyperlink" Target="http://uk.wikipedia.org/w/index.php?title=%D0%93%D1%83%D1%80%D0%BC%D0%B0%D0%BD&amp;action=edit&amp;redlink=1" TargetMode="External"/><Relationship Id="rId10" Type="http://schemas.openxmlformats.org/officeDocument/2006/relationships/image" Target="../media/image69.jpeg"/><Relationship Id="rId4" Type="http://schemas.openxmlformats.org/officeDocument/2006/relationships/hyperlink" Target="http://uk.wikipedia.org/wiki/%D0%9C'%D1%8F%D1%81%D0%BE" TargetMode="External"/><Relationship Id="rId9" Type="http://schemas.openxmlformats.org/officeDocument/2006/relationships/hyperlink" Target="http://uk.wikipedia.org/wiki/%D0%A1%D0%BF%D0%B5%D1%86%D1%96%D1%9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uk.wikipedia.org/w/index.php?title=%D0%A7%D1%96%D0%BA%D0%B5%D0%BD_%D1%82%D0%B8%D0%BA%D0%B0&amp;action=edit&amp;redlink=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48;&#1085;&#1076;&#1080;&#1103;-&#1090;&#1072;&#1085;&#1094;&#1099;-2-%5bWikiBit.net%5d.as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9444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i="1" dirty="0" smtClean="0"/>
              <a:t>             </a:t>
            </a:r>
            <a:r>
              <a:rPr lang="uk-UA" sz="8000" i="1" dirty="0" smtClean="0"/>
              <a:t>Індія</a:t>
            </a:r>
            <a:endParaRPr lang="ru-RU" sz="8000" b="1" i="1" u="sng" dirty="0"/>
          </a:p>
        </p:txBody>
      </p:sp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887676"/>
            <a:ext cx="2995621" cy="342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25px-India_fla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500438"/>
            <a:ext cx="3381395" cy="2245246"/>
          </a:xfrm>
          <a:prstGeom prst="rect">
            <a:avLst/>
          </a:prstGeom>
        </p:spPr>
      </p:pic>
      <p:pic>
        <p:nvPicPr>
          <p:cNvPr id="6" name="IndiaAnth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3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uk-UA" dirty="0" smtClean="0"/>
              <a:t>Таксі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3657600" cy="52435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Велика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таксі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– </a:t>
            </a:r>
            <a:r>
              <a:rPr lang="ru-RU" dirty="0" err="1" smtClean="0"/>
              <a:t>автомобілі</a:t>
            </a:r>
            <a:r>
              <a:rPr lang="ru-RU" dirty="0" smtClean="0"/>
              <a:t> </a:t>
            </a:r>
            <a:r>
              <a:rPr lang="ru-RU" dirty="0" err="1" smtClean="0"/>
              <a:t>індійського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забарвлення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штату, </a:t>
            </a:r>
            <a:r>
              <a:rPr lang="ru-RU" dirty="0" err="1" smtClean="0"/>
              <a:t>наприклад</a:t>
            </a:r>
            <a:r>
              <a:rPr lang="ru-RU" dirty="0" smtClean="0"/>
              <a:t> в </a:t>
            </a:r>
            <a:r>
              <a:rPr lang="ru-RU" dirty="0" err="1" smtClean="0"/>
              <a:t>Делі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Махараштре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машин </a:t>
            </a:r>
            <a:r>
              <a:rPr lang="ru-RU" dirty="0" err="1" smtClean="0"/>
              <a:t>жовто-чорного</a:t>
            </a:r>
            <a:r>
              <a:rPr lang="ru-RU" dirty="0" smtClean="0"/>
              <a:t> </a:t>
            </a:r>
            <a:r>
              <a:rPr lang="ru-RU" dirty="0" err="1" smtClean="0"/>
              <a:t>забарвлення</a:t>
            </a:r>
            <a:r>
              <a:rPr lang="ru-RU" dirty="0" smtClean="0"/>
              <a:t>, а в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Бенгалії</a:t>
            </a:r>
            <a:r>
              <a:rPr lang="ru-RU" dirty="0" smtClean="0"/>
              <a:t> – </a:t>
            </a:r>
            <a:r>
              <a:rPr lang="ru-RU" dirty="0" err="1" smtClean="0"/>
              <a:t>жовтою</a:t>
            </a:r>
            <a:r>
              <a:rPr lang="ru-RU" dirty="0" smtClean="0"/>
              <a:t>. </a:t>
            </a:r>
            <a:r>
              <a:rPr lang="ru-RU" dirty="0" err="1" smtClean="0"/>
              <a:t>Приватні</a:t>
            </a:r>
            <a:r>
              <a:rPr lang="ru-RU" dirty="0" smtClean="0"/>
              <a:t> </a:t>
            </a:r>
            <a:r>
              <a:rPr lang="ru-RU" dirty="0" err="1" smtClean="0"/>
              <a:t>оператори</a:t>
            </a:r>
            <a:r>
              <a:rPr lang="ru-RU" dirty="0" smtClean="0"/>
              <a:t> </a:t>
            </a:r>
            <a:r>
              <a:rPr lang="ru-RU" dirty="0" err="1" smtClean="0"/>
              <a:t>таксі</a:t>
            </a:r>
            <a:r>
              <a:rPr lang="ru-RU" dirty="0" smtClean="0"/>
              <a:t> частенько не </a:t>
            </a:r>
            <a:r>
              <a:rPr lang="ru-RU" dirty="0" err="1" smtClean="0"/>
              <a:t>мають</a:t>
            </a:r>
            <a:r>
              <a:rPr lang="ru-RU" dirty="0" smtClean="0"/>
              <a:t> особливого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розфарбовування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вони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законом </a:t>
            </a:r>
            <a:r>
              <a:rPr lang="ru-RU" dirty="0" err="1" smtClean="0"/>
              <a:t>мають</a:t>
            </a:r>
            <a:r>
              <a:rPr lang="ru-RU" dirty="0" smtClean="0"/>
              <a:t> бути </a:t>
            </a:r>
            <a:r>
              <a:rPr lang="ru-RU" dirty="0" err="1" smtClean="0"/>
              <a:t>зареєстровані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лічильник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загруженное (34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628" y="428604"/>
            <a:ext cx="3324231" cy="248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429000"/>
            <a:ext cx="3257555" cy="2293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uk-UA" dirty="0" smtClean="0"/>
              <a:t>Порти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3657600" cy="5100654"/>
          </a:xfrm>
        </p:spPr>
        <p:txBody>
          <a:bodyPr/>
          <a:lstStyle/>
          <a:p>
            <a:r>
              <a:rPr lang="ru-RU" dirty="0" smtClean="0"/>
              <a:t>13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портів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: </a:t>
            </a:r>
            <a:r>
              <a:rPr lang="ru-RU" dirty="0" err="1" smtClean="0"/>
              <a:t>Наві</a:t>
            </a:r>
            <a:r>
              <a:rPr lang="ru-RU" dirty="0" smtClean="0"/>
              <a:t> </a:t>
            </a:r>
            <a:r>
              <a:rPr lang="ru-RU" dirty="0" err="1" smtClean="0"/>
              <a:t>Мумбаї</a:t>
            </a:r>
            <a:r>
              <a:rPr lang="ru-RU" dirty="0" smtClean="0"/>
              <a:t>, </a:t>
            </a:r>
            <a:r>
              <a:rPr lang="ru-RU" dirty="0" err="1" smtClean="0"/>
              <a:t>Мумбаї</a:t>
            </a:r>
            <a:r>
              <a:rPr lang="ru-RU" dirty="0" smtClean="0"/>
              <a:t>, Калькутта, </a:t>
            </a:r>
            <a:r>
              <a:rPr lang="ru-RU" dirty="0" err="1" smtClean="0"/>
              <a:t>Парадіп</a:t>
            </a:r>
            <a:r>
              <a:rPr lang="ru-RU" dirty="0" smtClean="0"/>
              <a:t>, </a:t>
            </a:r>
            <a:r>
              <a:rPr lang="ru-RU" dirty="0" err="1" smtClean="0"/>
              <a:t>Вішахкапатнам</a:t>
            </a:r>
            <a:r>
              <a:rPr lang="ru-RU" dirty="0" smtClean="0"/>
              <a:t>, </a:t>
            </a:r>
            <a:r>
              <a:rPr lang="ru-RU" dirty="0" err="1" smtClean="0"/>
              <a:t>Енноре</a:t>
            </a:r>
            <a:r>
              <a:rPr lang="ru-RU" dirty="0" smtClean="0"/>
              <a:t>, </a:t>
            </a:r>
            <a:r>
              <a:rPr lang="ru-RU" dirty="0" err="1" smtClean="0"/>
              <a:t>Ченнаї</a:t>
            </a:r>
            <a:r>
              <a:rPr lang="ru-RU" dirty="0" smtClean="0"/>
              <a:t>, </a:t>
            </a:r>
            <a:r>
              <a:rPr lang="ru-RU" dirty="0" err="1" smtClean="0"/>
              <a:t>Тутікорін</a:t>
            </a:r>
            <a:r>
              <a:rPr lang="ru-RU" dirty="0" smtClean="0"/>
              <a:t>, </a:t>
            </a:r>
            <a:r>
              <a:rPr lang="ru-RU" dirty="0" err="1" smtClean="0"/>
              <a:t>Кочин</a:t>
            </a:r>
            <a:r>
              <a:rPr lang="ru-RU" dirty="0" smtClean="0"/>
              <a:t>,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Мангалор</a:t>
            </a:r>
            <a:r>
              <a:rPr lang="ru-RU" dirty="0" smtClean="0"/>
              <a:t>, </a:t>
            </a:r>
            <a:r>
              <a:rPr lang="ru-RU" dirty="0" err="1" smtClean="0"/>
              <a:t>Мормугао</a:t>
            </a:r>
            <a:r>
              <a:rPr lang="ru-RU" dirty="0" smtClean="0"/>
              <a:t>, </a:t>
            </a:r>
            <a:r>
              <a:rPr lang="ru-RU" dirty="0" err="1" smtClean="0"/>
              <a:t>Кандла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Порт-Блер</a:t>
            </a:r>
            <a:r>
              <a:rPr lang="ru-RU" dirty="0" smtClean="0"/>
              <a:t>. Є </a:t>
            </a:r>
            <a:r>
              <a:rPr lang="ru-RU" dirty="0" err="1" smtClean="0"/>
              <a:t>також</a:t>
            </a:r>
            <a:r>
              <a:rPr lang="ru-RU" dirty="0" smtClean="0"/>
              <a:t> 187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середніх</a:t>
            </a:r>
            <a:r>
              <a:rPr lang="ru-RU" dirty="0" smtClean="0"/>
              <a:t> </a:t>
            </a:r>
            <a:r>
              <a:rPr lang="ru-RU" dirty="0" err="1" smtClean="0"/>
              <a:t>портів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Mumbai_skyline8890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357686" y="142852"/>
            <a:ext cx="3802061" cy="2183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3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428868"/>
            <a:ext cx="3190879" cy="212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агруженное (3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643446"/>
            <a:ext cx="2753095" cy="206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uk-UA" dirty="0" smtClean="0"/>
              <a:t>Авіація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4071966" cy="521497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авіакомпанія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 – </a:t>
            </a:r>
            <a:r>
              <a:rPr lang="en-US" dirty="0" smtClean="0"/>
              <a:t>Air India,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авіаперевезень</a:t>
            </a:r>
            <a:r>
              <a:rPr lang="ru-RU" dirty="0" smtClean="0"/>
              <a:t>. </a:t>
            </a:r>
            <a:r>
              <a:rPr lang="ru-RU" dirty="0" err="1" smtClean="0"/>
              <a:t>Найбільшими</a:t>
            </a:r>
            <a:r>
              <a:rPr lang="ru-RU" dirty="0" smtClean="0"/>
              <a:t> </a:t>
            </a:r>
            <a:r>
              <a:rPr lang="ru-RU" dirty="0" err="1" smtClean="0"/>
              <a:t>внутрішніми</a:t>
            </a:r>
            <a:r>
              <a:rPr lang="ru-RU" dirty="0" smtClean="0"/>
              <a:t> </a:t>
            </a:r>
            <a:r>
              <a:rPr lang="ru-RU" dirty="0" err="1" smtClean="0"/>
              <a:t>авіаперевізниками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en-US" dirty="0" smtClean="0"/>
              <a:t>Kingfisher Airlines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Jet Airways,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сполучають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80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рейси</a:t>
            </a:r>
            <a:r>
              <a:rPr lang="ru-RU" dirty="0" smtClean="0"/>
              <a:t>. </a:t>
            </a:r>
            <a:r>
              <a:rPr lang="ru-RU" dirty="0" err="1" smtClean="0"/>
              <a:t>Повітряний</a:t>
            </a:r>
            <a:r>
              <a:rPr lang="ru-RU" dirty="0" smtClean="0"/>
              <a:t> коридор </a:t>
            </a:r>
            <a:r>
              <a:rPr lang="ru-RU" dirty="0" err="1" smtClean="0"/>
              <a:t>Мумбаї</a:t>
            </a:r>
            <a:r>
              <a:rPr lang="ru-RU" dirty="0" smtClean="0"/>
              <a:t> – </a:t>
            </a:r>
            <a:r>
              <a:rPr lang="ru-RU" dirty="0" err="1" smtClean="0"/>
              <a:t>Делі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найзавантаженіших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355 </a:t>
            </a:r>
            <a:r>
              <a:rPr lang="ru-RU" dirty="0" err="1" smtClean="0"/>
              <a:t>цивільних</a:t>
            </a:r>
            <a:r>
              <a:rPr lang="ru-RU" dirty="0" smtClean="0"/>
              <a:t> </a:t>
            </a:r>
            <a:r>
              <a:rPr lang="ru-RU" dirty="0" err="1" smtClean="0"/>
              <a:t>аеропортів</a:t>
            </a:r>
            <a:r>
              <a:rPr lang="ru-RU" dirty="0" smtClean="0"/>
              <a:t>, 250 </a:t>
            </a:r>
            <a:r>
              <a:rPr lang="ru-RU" dirty="0" err="1" smtClean="0"/>
              <a:t>з</a:t>
            </a:r>
            <a:r>
              <a:rPr lang="ru-RU" dirty="0" smtClean="0"/>
              <a:t> них –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покриттям</a:t>
            </a:r>
            <a:r>
              <a:rPr lang="ru-RU" dirty="0" smtClean="0"/>
              <a:t>. </a:t>
            </a:r>
            <a:r>
              <a:rPr lang="ru-RU" dirty="0" err="1" smtClean="0"/>
              <a:t>Аеропорти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</a:t>
            </a:r>
            <a:r>
              <a:rPr lang="ru-RU" dirty="0" err="1" smtClean="0"/>
              <a:t>Індіри</a:t>
            </a:r>
            <a:r>
              <a:rPr lang="ru-RU" dirty="0" smtClean="0"/>
              <a:t> </a:t>
            </a:r>
            <a:r>
              <a:rPr lang="ru-RU" dirty="0" err="1" smtClean="0"/>
              <a:t>Ганді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</a:t>
            </a:r>
            <a:r>
              <a:rPr lang="ru-RU" dirty="0" err="1" smtClean="0"/>
              <a:t>Чатрапаті</a:t>
            </a:r>
            <a:r>
              <a:rPr lang="ru-RU" dirty="0" smtClean="0"/>
              <a:t> </a:t>
            </a:r>
            <a:r>
              <a:rPr lang="ru-RU" dirty="0" err="1" smtClean="0"/>
              <a:t>Шивадж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повітряного</a:t>
            </a:r>
            <a:r>
              <a:rPr lang="ru-RU" dirty="0" smtClean="0"/>
              <a:t> </a:t>
            </a:r>
            <a:r>
              <a:rPr lang="ru-RU" dirty="0" err="1" smtClean="0"/>
              <a:t>перевезення</a:t>
            </a:r>
            <a:r>
              <a:rPr lang="ru-RU" dirty="0" smtClean="0"/>
              <a:t> в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endParaRPr lang="ru-RU" dirty="0"/>
          </a:p>
        </p:txBody>
      </p:sp>
      <p:pic>
        <p:nvPicPr>
          <p:cNvPr id="5" name="Содержимое 4" descr="загруженное (39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628" y="4562659"/>
            <a:ext cx="3071834" cy="215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3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14290"/>
            <a:ext cx="2861203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357430"/>
            <a:ext cx="2762515" cy="206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785794"/>
            <a:ext cx="5429288" cy="5857916"/>
          </a:xfrm>
        </p:spPr>
        <p:txBody>
          <a:bodyPr>
            <a:normAutofit/>
          </a:bodyPr>
          <a:lstStyle/>
          <a:p>
            <a:r>
              <a:rPr lang="ru-RU" i="1" dirty="0" smtClean="0"/>
              <a:t>Фауна </a:t>
            </a:r>
            <a:r>
              <a:rPr lang="ru-RU" i="1" dirty="0" err="1" smtClean="0"/>
              <a:t>Індії</a:t>
            </a:r>
            <a:r>
              <a:rPr lang="ru-RU" i="1" dirty="0" smtClean="0"/>
              <a:t> </a:t>
            </a:r>
            <a:r>
              <a:rPr lang="ru-RU" i="1" dirty="0" err="1" smtClean="0"/>
              <a:t>належить</a:t>
            </a:r>
            <a:r>
              <a:rPr lang="ru-RU" i="1" dirty="0" smtClean="0"/>
              <a:t> до </a:t>
            </a:r>
            <a:r>
              <a:rPr lang="ru-RU" i="1" dirty="0" err="1" smtClean="0"/>
              <a:t>Індо-Малайської</a:t>
            </a:r>
            <a:r>
              <a:rPr lang="ru-RU" i="1" dirty="0" smtClean="0"/>
              <a:t> </a:t>
            </a:r>
            <a:r>
              <a:rPr lang="ru-RU" i="1" dirty="0" err="1" smtClean="0"/>
              <a:t>області</a:t>
            </a:r>
            <a:r>
              <a:rPr lang="ru-RU" i="1" dirty="0" smtClean="0"/>
              <a:t> </a:t>
            </a:r>
            <a:r>
              <a:rPr lang="ru-RU" i="1" dirty="0" err="1" smtClean="0"/>
              <a:t>ссавців</a:t>
            </a:r>
            <a:r>
              <a:rPr lang="ru-RU" i="1" dirty="0" smtClean="0"/>
              <a:t>, для </a:t>
            </a:r>
            <a:r>
              <a:rPr lang="ru-RU" i="1" dirty="0" err="1" smtClean="0"/>
              <a:t>якої</a:t>
            </a:r>
            <a:r>
              <a:rPr lang="ru-RU" i="1" dirty="0" smtClean="0"/>
              <a:t> </a:t>
            </a:r>
            <a:r>
              <a:rPr lang="ru-RU" i="1" dirty="0" err="1" smtClean="0"/>
              <a:t>найбільш</a:t>
            </a:r>
            <a:r>
              <a:rPr lang="ru-RU" i="1" dirty="0" smtClean="0"/>
              <a:t> </a:t>
            </a:r>
            <a:r>
              <a:rPr lang="ru-RU" i="1" dirty="0" err="1" smtClean="0"/>
              <a:t>характерними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мавпи</a:t>
            </a:r>
            <a:r>
              <a:rPr lang="ru-RU" i="1" dirty="0" smtClean="0"/>
              <a:t> (</a:t>
            </a:r>
            <a:r>
              <a:rPr lang="ru-RU" i="1" dirty="0" err="1" smtClean="0"/>
              <a:t>макаки,тонкотели</a:t>
            </a:r>
            <a:r>
              <a:rPr lang="ru-RU" i="1" dirty="0" smtClean="0"/>
              <a:t>, </a:t>
            </a:r>
            <a:r>
              <a:rPr lang="ru-RU" i="1" dirty="0" err="1" smtClean="0"/>
              <a:t>гібони</a:t>
            </a:r>
            <a:r>
              <a:rPr lang="ru-RU" i="1" dirty="0" smtClean="0"/>
              <a:t>), </a:t>
            </a:r>
            <a:r>
              <a:rPr lang="ru-RU" i="1" dirty="0" err="1" smtClean="0"/>
              <a:t>олені</a:t>
            </a:r>
            <a:r>
              <a:rPr lang="ru-RU" i="1" dirty="0" smtClean="0"/>
              <a:t> (</a:t>
            </a:r>
            <a:r>
              <a:rPr lang="ru-RU" i="1" dirty="0" err="1" smtClean="0"/>
              <a:t>плямистий</a:t>
            </a:r>
            <a:r>
              <a:rPr lang="ru-RU" i="1" dirty="0" smtClean="0"/>
              <a:t>, </a:t>
            </a:r>
            <a:r>
              <a:rPr lang="ru-RU" i="1" dirty="0" err="1" smtClean="0"/>
              <a:t>замбар</a:t>
            </a:r>
            <a:r>
              <a:rPr lang="ru-RU" i="1" dirty="0" smtClean="0"/>
              <a:t> та </a:t>
            </a:r>
            <a:r>
              <a:rPr lang="ru-RU" i="1" dirty="0" err="1" smtClean="0"/>
              <a:t>чорний</a:t>
            </a:r>
            <a:r>
              <a:rPr lang="ru-RU" i="1" dirty="0" smtClean="0"/>
              <a:t>), </a:t>
            </a:r>
            <a:r>
              <a:rPr lang="ru-RU" i="1" dirty="0" err="1" smtClean="0"/>
              <a:t>антилопи</a:t>
            </a:r>
            <a:r>
              <a:rPr lang="ru-RU" i="1" dirty="0" smtClean="0"/>
              <a:t>, </a:t>
            </a:r>
            <a:r>
              <a:rPr lang="ru-RU" i="1" dirty="0" err="1" smtClean="0"/>
              <a:t>бики</a:t>
            </a:r>
            <a:r>
              <a:rPr lang="ru-RU" i="1" dirty="0" smtClean="0"/>
              <a:t> (гаур, </a:t>
            </a:r>
            <a:r>
              <a:rPr lang="ru-RU" i="1" dirty="0" err="1" smtClean="0"/>
              <a:t>індійський</a:t>
            </a:r>
            <a:r>
              <a:rPr lang="ru-RU" i="1" dirty="0" smtClean="0"/>
              <a:t> та </a:t>
            </a:r>
            <a:r>
              <a:rPr lang="ru-RU" i="1" dirty="0" err="1" smtClean="0"/>
              <a:t>карликовий</a:t>
            </a:r>
            <a:r>
              <a:rPr lang="ru-RU" i="1" dirty="0" smtClean="0"/>
              <a:t> </a:t>
            </a:r>
            <a:r>
              <a:rPr lang="ru-RU" i="1" dirty="0" err="1" smtClean="0"/>
              <a:t>буйволи</a:t>
            </a:r>
            <a:r>
              <a:rPr lang="ru-RU" i="1" dirty="0" smtClean="0"/>
              <a:t>), </a:t>
            </a:r>
            <a:r>
              <a:rPr lang="ru-RU" i="1" dirty="0" err="1" smtClean="0"/>
              <a:t>зустрічаються</a:t>
            </a:r>
            <a:r>
              <a:rPr lang="ru-RU" i="1" dirty="0" smtClean="0"/>
              <a:t> </a:t>
            </a:r>
            <a:r>
              <a:rPr lang="ru-RU" i="1" dirty="0" err="1" smtClean="0"/>
              <a:t>індійський</a:t>
            </a:r>
            <a:r>
              <a:rPr lang="ru-RU" i="1" dirty="0" smtClean="0"/>
              <a:t> слон, </a:t>
            </a:r>
            <a:r>
              <a:rPr lang="ru-RU" i="1" dirty="0" err="1" smtClean="0"/>
              <a:t>бенгальський</a:t>
            </a:r>
            <a:r>
              <a:rPr lang="ru-RU" i="1" dirty="0" smtClean="0"/>
              <a:t> тигр, пантера, </a:t>
            </a:r>
            <a:r>
              <a:rPr lang="ru-RU" i="1" dirty="0" err="1" smtClean="0"/>
              <a:t>гімалайський</a:t>
            </a:r>
            <a:r>
              <a:rPr lang="ru-RU" i="1" dirty="0" smtClean="0"/>
              <a:t> </a:t>
            </a:r>
            <a:r>
              <a:rPr lang="ru-RU" i="1" dirty="0" err="1" smtClean="0"/>
              <a:t>ведмідь</a:t>
            </a:r>
            <a:r>
              <a:rPr lang="ru-RU" i="1" dirty="0" smtClean="0"/>
              <a:t>. </a:t>
            </a:r>
            <a:r>
              <a:rPr lang="ru-RU" i="1" dirty="0" err="1" smtClean="0"/>
              <a:t>Майже</a:t>
            </a:r>
            <a:r>
              <a:rPr lang="ru-RU" i="1" dirty="0" smtClean="0"/>
              <a:t> </a:t>
            </a:r>
            <a:r>
              <a:rPr lang="ru-RU" i="1" dirty="0" err="1" smtClean="0"/>
              <a:t>повністю</a:t>
            </a:r>
            <a:r>
              <a:rPr lang="ru-RU" i="1" dirty="0" smtClean="0"/>
              <a:t> </a:t>
            </a:r>
            <a:r>
              <a:rPr lang="ru-RU" i="1" dirty="0" err="1" smtClean="0"/>
              <a:t>винищені</a:t>
            </a:r>
            <a:r>
              <a:rPr lang="ru-RU" i="1" dirty="0" smtClean="0"/>
              <a:t> лев, леопард, </a:t>
            </a:r>
            <a:r>
              <a:rPr lang="ru-RU" i="1" dirty="0" err="1" smtClean="0"/>
              <a:t>кашмірський</a:t>
            </a:r>
            <a:r>
              <a:rPr lang="ru-RU" i="1" dirty="0" smtClean="0"/>
              <a:t> олень. </a:t>
            </a:r>
            <a:r>
              <a:rPr lang="ru-RU" i="1" dirty="0" err="1" smtClean="0"/>
              <a:t>Багата</a:t>
            </a:r>
            <a:r>
              <a:rPr lang="ru-RU" i="1" dirty="0" smtClean="0"/>
              <a:t> фауна </a:t>
            </a:r>
            <a:r>
              <a:rPr lang="ru-RU" i="1" dirty="0" err="1" smtClean="0"/>
              <a:t>птахів</a:t>
            </a:r>
            <a:r>
              <a:rPr lang="ru-RU" i="1" dirty="0" smtClean="0"/>
              <a:t>, </a:t>
            </a:r>
            <a:r>
              <a:rPr lang="ru-RU" i="1" dirty="0" err="1" smtClean="0"/>
              <a:t>плазунів</a:t>
            </a:r>
            <a:r>
              <a:rPr lang="ru-RU" i="1" dirty="0" smtClean="0"/>
              <a:t> та </a:t>
            </a:r>
            <a:r>
              <a:rPr lang="ru-RU" i="1" dirty="0" err="1" smtClean="0"/>
              <a:t>риб.Тваринний</a:t>
            </a:r>
            <a:r>
              <a:rPr lang="ru-RU" i="1" dirty="0" smtClean="0"/>
              <a:t> </a:t>
            </a:r>
            <a:r>
              <a:rPr lang="ru-RU" i="1" dirty="0" err="1" smtClean="0"/>
              <a:t>світ</a:t>
            </a:r>
            <a:r>
              <a:rPr lang="ru-RU" i="1" dirty="0" smtClean="0"/>
              <a:t> </a:t>
            </a:r>
            <a:r>
              <a:rPr lang="ru-RU" i="1" dirty="0" err="1" smtClean="0"/>
              <a:t>дуже</a:t>
            </a:r>
            <a:r>
              <a:rPr lang="ru-RU" i="1" dirty="0" smtClean="0"/>
              <a:t> </a:t>
            </a:r>
            <a:r>
              <a:rPr lang="ru-RU" i="1" dirty="0" err="1" smtClean="0"/>
              <a:t>різноманітний</a:t>
            </a:r>
            <a:r>
              <a:rPr lang="ru-RU" i="1" dirty="0" smtClean="0"/>
              <a:t>: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хижаки</a:t>
            </a:r>
            <a:r>
              <a:rPr lang="ru-RU" i="1" dirty="0" smtClean="0"/>
              <a:t> - пантера, леопард, </a:t>
            </a:r>
            <a:r>
              <a:rPr lang="ru-RU" i="1" dirty="0" err="1" smtClean="0"/>
              <a:t>сніговий</a:t>
            </a:r>
            <a:r>
              <a:rPr lang="ru-RU" i="1" dirty="0" smtClean="0"/>
              <a:t> барс, гепард, </a:t>
            </a:r>
            <a:r>
              <a:rPr lang="ru-RU" i="1" dirty="0" err="1" smtClean="0"/>
              <a:t>димчатий</a:t>
            </a:r>
            <a:r>
              <a:rPr lang="ru-RU" i="1" dirty="0" smtClean="0"/>
              <a:t> леопард,  носорог, </a:t>
            </a:r>
            <a:r>
              <a:rPr lang="ru-RU" i="1" dirty="0" err="1" smtClean="0"/>
              <a:t>чорний</a:t>
            </a:r>
            <a:r>
              <a:rPr lang="ru-RU" i="1" dirty="0" smtClean="0"/>
              <a:t> </a:t>
            </a:r>
            <a:r>
              <a:rPr lang="ru-RU" i="1" dirty="0" err="1" smtClean="0"/>
              <a:t>ведмідь</a:t>
            </a:r>
            <a:r>
              <a:rPr lang="ru-RU" i="1" dirty="0" smtClean="0"/>
              <a:t>, </a:t>
            </a:r>
            <a:r>
              <a:rPr lang="ru-RU" i="1" dirty="0" err="1" smtClean="0"/>
              <a:t>вовк</a:t>
            </a:r>
            <a:r>
              <a:rPr lang="ru-RU" i="1" dirty="0" smtClean="0"/>
              <a:t>; </a:t>
            </a:r>
            <a:r>
              <a:rPr lang="ru-RU" i="1" dirty="0" err="1" smtClean="0"/>
              <a:t>багато</a:t>
            </a:r>
            <a:r>
              <a:rPr lang="ru-RU" i="1" dirty="0" smtClean="0"/>
              <a:t> </a:t>
            </a:r>
            <a:r>
              <a:rPr lang="ru-RU" i="1" dirty="0" err="1" smtClean="0"/>
              <a:t>ядовитих</a:t>
            </a:r>
            <a:r>
              <a:rPr lang="ru-RU" i="1" dirty="0" smtClean="0"/>
              <a:t> </a:t>
            </a:r>
            <a:r>
              <a:rPr lang="ru-RU" i="1" dirty="0" err="1" smtClean="0"/>
              <a:t>зміїв</a:t>
            </a:r>
            <a:r>
              <a:rPr lang="ru-RU" i="1" dirty="0" smtClean="0"/>
              <a:t>: кобра; </a:t>
            </a:r>
            <a:r>
              <a:rPr lang="ru-RU" i="1" dirty="0" err="1" smtClean="0"/>
              <a:t>рептилії</a:t>
            </a:r>
            <a:r>
              <a:rPr lang="ru-RU" i="1" dirty="0" smtClean="0"/>
              <a:t>: </a:t>
            </a:r>
            <a:r>
              <a:rPr lang="ru-RU" i="1" dirty="0" err="1" smtClean="0"/>
              <a:t>пітони</a:t>
            </a:r>
            <a:r>
              <a:rPr lang="ru-RU" i="1" dirty="0" smtClean="0"/>
              <a:t>, </a:t>
            </a:r>
            <a:r>
              <a:rPr lang="ru-RU" i="1" dirty="0" err="1" smtClean="0"/>
              <a:t>крокодили</a:t>
            </a:r>
            <a:r>
              <a:rPr lang="ru-RU" i="1" dirty="0" smtClean="0"/>
              <a:t>.</a:t>
            </a:r>
            <a:endParaRPr lang="ru-RU" b="0" dirty="0" smtClean="0"/>
          </a:p>
          <a:p>
            <a:r>
              <a:rPr lang="ru-RU" i="1" dirty="0" smtClean="0"/>
              <a:t>        </a:t>
            </a:r>
            <a:r>
              <a:rPr lang="ru-RU" i="1" dirty="0" err="1" smtClean="0"/>
              <a:t>Національна</a:t>
            </a:r>
            <a:r>
              <a:rPr lang="ru-RU" i="1" dirty="0" smtClean="0"/>
              <a:t> </a:t>
            </a:r>
            <a:r>
              <a:rPr lang="ru-RU" i="1" dirty="0" err="1" smtClean="0"/>
              <a:t>тварина</a:t>
            </a:r>
            <a:r>
              <a:rPr lang="ru-RU" i="1" dirty="0" smtClean="0"/>
              <a:t> </a:t>
            </a:r>
            <a:r>
              <a:rPr lang="ru-RU" i="1" dirty="0" err="1" smtClean="0"/>
              <a:t>Індії</a:t>
            </a:r>
            <a:r>
              <a:rPr lang="ru-RU" i="1" dirty="0" smtClean="0"/>
              <a:t> - тигр.</a:t>
            </a:r>
            <a:endParaRPr lang="ru-RU" b="0" dirty="0" smtClean="0"/>
          </a:p>
          <a:p>
            <a:r>
              <a:rPr lang="ru-RU" i="1" dirty="0" smtClean="0"/>
              <a:t>        </a:t>
            </a:r>
            <a:r>
              <a:rPr lang="ru-RU" i="1" dirty="0" err="1" smtClean="0"/>
              <a:t>Національний</a:t>
            </a:r>
            <a:r>
              <a:rPr lang="ru-RU" i="1" dirty="0" smtClean="0"/>
              <a:t> птах - </a:t>
            </a:r>
            <a:r>
              <a:rPr lang="ru-RU" i="1" dirty="0" err="1" smtClean="0"/>
              <a:t>павлін</a:t>
            </a:r>
            <a:r>
              <a:rPr lang="ru-RU" i="1" dirty="0" smtClean="0"/>
              <a:t>.</a:t>
            </a:r>
            <a:endParaRPr lang="ru-RU" b="0" dirty="0" smtClean="0"/>
          </a:p>
          <a:p>
            <a:r>
              <a:rPr lang="ru-RU" i="1" dirty="0" smtClean="0"/>
              <a:t>     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571504"/>
          </a:xfrm>
        </p:spPr>
        <p:txBody>
          <a:bodyPr/>
          <a:lstStyle/>
          <a:p>
            <a:r>
              <a:rPr lang="uk-UA" dirty="0" smtClean="0"/>
              <a:t>         Флора і фауна</a:t>
            </a:r>
            <a:endParaRPr lang="ru-RU" dirty="0"/>
          </a:p>
        </p:txBody>
      </p:sp>
      <p:pic>
        <p:nvPicPr>
          <p:cNvPr id="5" name="Рисунок 4" descr="загруженное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271"/>
            <a:ext cx="2813332" cy="210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h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2357430"/>
            <a:ext cx="299507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агруженное (2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429132"/>
            <a:ext cx="2776064" cy="22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5257808" cy="6116786"/>
          </a:xfrm>
        </p:spPr>
        <p:txBody>
          <a:bodyPr/>
          <a:lstStyle/>
          <a:p>
            <a:r>
              <a:rPr lang="ru-RU" i="1" dirty="0" err="1" smtClean="0"/>
              <a:t>Національна</a:t>
            </a:r>
            <a:r>
              <a:rPr lang="ru-RU" i="1" dirty="0" smtClean="0"/>
              <a:t> </a:t>
            </a:r>
            <a:r>
              <a:rPr lang="ru-RU" i="1" dirty="0" err="1" smtClean="0"/>
              <a:t>квітка</a:t>
            </a:r>
            <a:r>
              <a:rPr lang="ru-RU" i="1" dirty="0" smtClean="0"/>
              <a:t> - лотос.</a:t>
            </a:r>
          </a:p>
          <a:p>
            <a:r>
              <a:rPr lang="ru-RU" i="1" dirty="0" err="1" smtClean="0"/>
              <a:t>Національний</a:t>
            </a:r>
            <a:r>
              <a:rPr lang="ru-RU" i="1" dirty="0" smtClean="0"/>
              <a:t> фрукт - манго.</a:t>
            </a:r>
            <a:endParaRPr lang="ru-RU" dirty="0" smtClean="0"/>
          </a:p>
          <a:p>
            <a:r>
              <a:rPr lang="ru-RU" dirty="0" err="1" smtClean="0"/>
              <a:t>Рослинність</a:t>
            </a:r>
            <a:r>
              <a:rPr lang="ru-RU" dirty="0" smtClean="0"/>
              <a:t> </a:t>
            </a:r>
            <a:r>
              <a:rPr lang="ru-RU" dirty="0" err="1" smtClean="0"/>
              <a:t>Індостанського</a:t>
            </a:r>
            <a:r>
              <a:rPr lang="ru-RU" dirty="0" smtClean="0"/>
              <a:t> </a:t>
            </a:r>
            <a:r>
              <a:rPr lang="ru-RU" dirty="0" err="1" smtClean="0"/>
              <a:t>півострова</a:t>
            </a:r>
            <a:r>
              <a:rPr lang="ru-RU" dirty="0" smtClean="0"/>
              <a:t> та </a:t>
            </a:r>
            <a:r>
              <a:rPr lang="ru-RU" dirty="0" err="1" smtClean="0"/>
              <a:t>Індо-Гангзької</a:t>
            </a:r>
            <a:r>
              <a:rPr lang="ru-RU" dirty="0" smtClean="0"/>
              <a:t> </a:t>
            </a:r>
            <a:r>
              <a:rPr lang="ru-RU" dirty="0" err="1" smtClean="0"/>
              <a:t>рівнини</a:t>
            </a:r>
            <a:r>
              <a:rPr lang="ru-RU" dirty="0" smtClean="0"/>
              <a:t> представлена </a:t>
            </a:r>
            <a:r>
              <a:rPr lang="ru-RU" dirty="0" err="1" smtClean="0"/>
              <a:t>переважно</a:t>
            </a:r>
            <a:r>
              <a:rPr lang="ru-RU" dirty="0" smtClean="0"/>
              <a:t> саванами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акацій</a:t>
            </a:r>
            <a:r>
              <a:rPr lang="ru-RU" dirty="0" smtClean="0"/>
              <a:t>, </a:t>
            </a:r>
            <a:r>
              <a:rPr lang="ru-RU" dirty="0" err="1" smtClean="0"/>
              <a:t>молочаїв</a:t>
            </a:r>
            <a:r>
              <a:rPr lang="ru-RU" dirty="0" smtClean="0"/>
              <a:t>, пальм, </a:t>
            </a:r>
            <a:r>
              <a:rPr lang="ru-RU" dirty="0" err="1" smtClean="0"/>
              <a:t>баньянів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мусонними</a:t>
            </a:r>
            <a:r>
              <a:rPr lang="ru-RU" dirty="0" smtClean="0"/>
              <a:t> </a:t>
            </a:r>
            <a:r>
              <a:rPr lang="ru-RU" dirty="0" err="1" smtClean="0"/>
              <a:t>чагарниками</a:t>
            </a:r>
            <a:r>
              <a:rPr lang="ru-RU" dirty="0" smtClean="0"/>
              <a:t> та </a:t>
            </a:r>
            <a:r>
              <a:rPr lang="ru-RU" dirty="0" err="1" smtClean="0"/>
              <a:t>лісами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тику, сандалу, </a:t>
            </a:r>
            <a:r>
              <a:rPr lang="ru-RU" dirty="0" err="1" smtClean="0"/>
              <a:t>бамбуків</a:t>
            </a:r>
            <a:r>
              <a:rPr lang="ru-RU" dirty="0" smtClean="0"/>
              <a:t>, </a:t>
            </a:r>
            <a:r>
              <a:rPr lang="ru-RU" dirty="0" err="1" smtClean="0"/>
              <a:t>терміналій</a:t>
            </a:r>
            <a:r>
              <a:rPr lang="ru-RU" dirty="0" smtClean="0"/>
              <a:t>, </a:t>
            </a:r>
            <a:r>
              <a:rPr lang="ru-RU" dirty="0" err="1" smtClean="0"/>
              <a:t>диптерокарпових</a:t>
            </a:r>
            <a:r>
              <a:rPr lang="ru-RU" dirty="0" smtClean="0"/>
              <a:t>.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Індостану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</a:t>
            </a:r>
            <a:r>
              <a:rPr lang="ru-RU" dirty="0" err="1" smtClean="0"/>
              <a:t>листяні</a:t>
            </a:r>
            <a:r>
              <a:rPr lang="ru-RU" dirty="0" smtClean="0"/>
              <a:t> </a:t>
            </a:r>
            <a:r>
              <a:rPr lang="ru-RU" dirty="0" err="1" smtClean="0"/>
              <a:t>змішані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надвітряних</a:t>
            </a:r>
            <a:r>
              <a:rPr lang="ru-RU" dirty="0" smtClean="0"/>
              <a:t> </a:t>
            </a:r>
            <a:r>
              <a:rPr lang="ru-RU" dirty="0" err="1" smtClean="0"/>
              <a:t>схилах</a:t>
            </a:r>
            <a:r>
              <a:rPr lang="ru-RU" dirty="0" smtClean="0"/>
              <a:t> </a:t>
            </a:r>
            <a:r>
              <a:rPr lang="ru-RU" dirty="0" err="1" smtClean="0"/>
              <a:t>Західних</a:t>
            </a:r>
            <a:r>
              <a:rPr lang="ru-RU" dirty="0" smtClean="0"/>
              <a:t> </a:t>
            </a:r>
            <a:r>
              <a:rPr lang="ru-RU" dirty="0" err="1" smtClean="0"/>
              <a:t>Гат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дельті</a:t>
            </a:r>
            <a:r>
              <a:rPr lang="ru-RU" dirty="0" smtClean="0"/>
              <a:t> Гангу та </a:t>
            </a:r>
            <a:r>
              <a:rPr lang="ru-RU" dirty="0" err="1" smtClean="0"/>
              <a:t>Брахмапутри</a:t>
            </a:r>
            <a:r>
              <a:rPr lang="ru-RU" dirty="0" smtClean="0"/>
              <a:t> - </a:t>
            </a:r>
            <a:r>
              <a:rPr lang="ru-RU" dirty="0" err="1" smtClean="0"/>
              <a:t>вічнозелені</a:t>
            </a:r>
            <a:r>
              <a:rPr lang="ru-RU" dirty="0" smtClean="0"/>
              <a:t> </a:t>
            </a:r>
            <a:r>
              <a:rPr lang="ru-RU" dirty="0" err="1" smtClean="0"/>
              <a:t>змішані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загруженное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142852"/>
            <a:ext cx="2562348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агруженное 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124636"/>
            <a:ext cx="2967041" cy="223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загруженное (2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429132"/>
            <a:ext cx="2847502" cy="2259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335758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 </a:t>
            </a:r>
            <a:r>
              <a:rPr lang="ru-RU" dirty="0" err="1" smtClean="0">
                <a:hlinkClick r:id="rId2" tooltip="Населення"/>
              </a:rPr>
              <a:t>населенням</a:t>
            </a:r>
            <a:r>
              <a:rPr lang="ru-RU" dirty="0" smtClean="0"/>
              <a:t> 1,2 </a:t>
            </a:r>
            <a:r>
              <a:rPr lang="ru-RU" dirty="0" err="1" smtClean="0"/>
              <a:t>млрд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, </a:t>
            </a:r>
            <a:r>
              <a:rPr lang="ru-RU" dirty="0" err="1" smtClean="0"/>
              <a:t>Індія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другою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густонаселеною</a:t>
            </a:r>
            <a:r>
              <a:rPr lang="ru-RU" dirty="0" smtClean="0"/>
              <a:t> </a:t>
            </a:r>
            <a:r>
              <a:rPr lang="ru-RU" dirty="0" err="1" smtClean="0"/>
              <a:t>країною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Останні</a:t>
            </a:r>
            <a:r>
              <a:rPr lang="ru-RU" dirty="0" smtClean="0"/>
              <a:t> 50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медичних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 (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медичного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масове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(так звана </a:t>
            </a:r>
            <a:r>
              <a:rPr lang="ru-RU" dirty="0" smtClean="0">
                <a:hlinkClick r:id="rId3" tooltip="Зелена революція"/>
              </a:rPr>
              <a:t>«зелена </a:t>
            </a:r>
            <a:r>
              <a:rPr lang="ru-RU" dirty="0" err="1" smtClean="0">
                <a:hlinkClick r:id="rId3" tooltip="Зелена революція"/>
              </a:rPr>
              <a:t>революція</a:t>
            </a:r>
            <a:r>
              <a:rPr lang="ru-RU" dirty="0" smtClean="0">
                <a:hlinkClick r:id="rId3" tooltip="Зелена революція"/>
              </a:rPr>
              <a:t>»</a:t>
            </a:r>
            <a:r>
              <a:rPr lang="ru-RU" dirty="0" smtClean="0"/>
              <a:t>)</a:t>
            </a:r>
            <a:r>
              <a:rPr lang="ru-RU" baseline="30000" dirty="0" smtClean="0">
                <a:hlinkClick r:id="rId4"/>
              </a:rPr>
              <a:t>[6][7]</a:t>
            </a:r>
            <a:r>
              <a:rPr lang="ru-RU" dirty="0" smtClean="0"/>
              <a:t>. </a:t>
            </a:r>
            <a:r>
              <a:rPr lang="ru-RU" dirty="0" err="1" smtClean="0"/>
              <a:t>Міське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збільшилося</a:t>
            </a:r>
            <a:r>
              <a:rPr lang="ru-RU" dirty="0" smtClean="0"/>
              <a:t> в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 </a:t>
            </a:r>
            <a:r>
              <a:rPr lang="ru-RU" dirty="0" smtClean="0">
                <a:hlinkClick r:id="rId5" tooltip="ХХ століття"/>
              </a:rPr>
              <a:t>ХХ </a:t>
            </a:r>
            <a:r>
              <a:rPr lang="ru-RU" dirty="0" err="1" smtClean="0">
                <a:hlinkClick r:id="rId5" tooltip="ХХ століття"/>
              </a:rPr>
              <a:t>століття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концентрується</a:t>
            </a:r>
            <a:r>
              <a:rPr lang="ru-RU" dirty="0" smtClean="0"/>
              <a:t> у великих </a:t>
            </a:r>
            <a:r>
              <a:rPr lang="ru-RU" dirty="0" err="1" smtClean="0"/>
              <a:t>містах</a:t>
            </a:r>
            <a:r>
              <a:rPr lang="ru-RU" dirty="0" smtClean="0"/>
              <a:t>. До 2001 року стало </a:t>
            </a:r>
            <a:r>
              <a:rPr lang="ru-RU" dirty="0" err="1" smtClean="0"/>
              <a:t>понад</a:t>
            </a:r>
            <a:r>
              <a:rPr lang="ru-RU" dirty="0" smtClean="0"/>
              <a:t> 35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мільйоним</a:t>
            </a:r>
            <a:r>
              <a:rPr lang="ru-RU" dirty="0" smtClean="0"/>
              <a:t> </a:t>
            </a:r>
            <a:r>
              <a:rPr lang="ru-RU" dirty="0" err="1" smtClean="0"/>
              <a:t>населенням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населенням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10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кожне</a:t>
            </a:r>
            <a:r>
              <a:rPr lang="ru-RU" dirty="0" smtClean="0"/>
              <a:t>, </a:t>
            </a:r>
            <a:r>
              <a:rPr lang="ru-RU" dirty="0" err="1" smtClean="0"/>
              <a:t>виділяються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Мумбаї"/>
              </a:rPr>
              <a:t>Мумбаї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Делі"/>
              </a:rPr>
              <a:t>Делі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Колката"/>
              </a:rPr>
              <a:t>Колката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тенденція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в </a:t>
            </a:r>
            <a:r>
              <a:rPr lang="ru-RU" dirty="0" err="1" smtClean="0"/>
              <a:t>сільських</a:t>
            </a:r>
            <a:r>
              <a:rPr lang="ru-RU" dirty="0" smtClean="0"/>
              <a:t> районах, </a:t>
            </a:r>
            <a:r>
              <a:rPr lang="ru-RU" dirty="0" err="1" smtClean="0"/>
              <a:t>надалі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70%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, </a:t>
            </a:r>
            <a:r>
              <a:rPr lang="ru-RU" dirty="0" err="1" smtClean="0"/>
              <a:t>проживають</a:t>
            </a:r>
            <a:r>
              <a:rPr lang="ru-RU" dirty="0" smtClean="0"/>
              <a:t> в селах.</a:t>
            </a:r>
          </a:p>
          <a:p>
            <a:endParaRPr lang="ru-RU" dirty="0"/>
          </a:p>
        </p:txBody>
      </p:sp>
      <p:pic>
        <p:nvPicPr>
          <p:cNvPr id="4" name="Рисунок 3" descr="загруженное (1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578" y="3929066"/>
            <a:ext cx="1933576" cy="2766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груженное (14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9124" y="4000504"/>
            <a:ext cx="1666875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12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786" y="4214818"/>
            <a:ext cx="2895603" cy="2168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357166"/>
            <a:ext cx="5786478" cy="32861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пропагують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малодітної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,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Обмеження народжуваності (ще не написана)"/>
              </a:rPr>
              <a:t>обмеження</a:t>
            </a:r>
            <a:r>
              <a:rPr lang="ru-RU" dirty="0" smtClean="0">
                <a:hlinkClick r:id="rId2" tooltip="Обмеження народжуваності (ще не написана)"/>
              </a:rPr>
              <a:t> </a:t>
            </a:r>
            <a:r>
              <a:rPr lang="ru-RU" dirty="0" err="1" smtClean="0">
                <a:hlinkClick r:id="rId2" tooltip="Обмеження народжуваності (ще не написана)"/>
              </a:rPr>
              <a:t>народжуваності</a:t>
            </a:r>
            <a:r>
              <a:rPr lang="ru-RU" dirty="0" smtClean="0"/>
              <a:t>, у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 — </a:t>
            </a:r>
            <a:r>
              <a:rPr lang="ru-RU" dirty="0" err="1" smtClean="0"/>
              <a:t>матеріальне</a:t>
            </a:r>
            <a:r>
              <a:rPr lang="ru-RU" dirty="0" smtClean="0"/>
              <a:t> </a:t>
            </a:r>
            <a:r>
              <a:rPr lang="ru-RU" dirty="0" err="1" smtClean="0"/>
              <a:t>заохочення</a:t>
            </a:r>
            <a:r>
              <a:rPr lang="ru-RU" dirty="0" smtClean="0"/>
              <a:t> </a:t>
            </a:r>
            <a:r>
              <a:rPr lang="ru-RU" dirty="0" err="1" smtClean="0"/>
              <a:t>сімей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народжуваності.</a:t>
            </a:r>
            <a:r>
              <a:rPr lang="ru-RU" dirty="0" err="1" smtClean="0">
                <a:hlinkClick r:id="rId3" tooltip="Демографічні проблеми (ще не написана)"/>
              </a:rPr>
              <a:t>Демографічні</a:t>
            </a:r>
            <a:r>
              <a:rPr lang="ru-RU" dirty="0" smtClean="0">
                <a:hlinkClick r:id="rId3" tooltip="Демографічні проблеми (ще не написана)"/>
              </a:rPr>
              <a:t> </a:t>
            </a:r>
            <a:r>
              <a:rPr lang="ru-RU" dirty="0" err="1" smtClean="0">
                <a:hlinkClick r:id="rId3" tooltip="Демографічні проблеми (ще не написана)"/>
              </a:rPr>
              <a:t>проблеми</a:t>
            </a:r>
            <a:r>
              <a:rPr lang="ru-RU" dirty="0" smtClean="0"/>
              <a:t> </a:t>
            </a:r>
            <a:r>
              <a:rPr lang="ru-RU" dirty="0" err="1" smtClean="0"/>
              <a:t>створюють</a:t>
            </a:r>
            <a:r>
              <a:rPr lang="ru-RU" dirty="0" smtClean="0"/>
              <a:t> ряд </a:t>
            </a:r>
            <a:r>
              <a:rPr lang="ru-RU" dirty="0" err="1" smtClean="0"/>
              <a:t>інших</a:t>
            </a:r>
            <a:r>
              <a:rPr lang="ru-RU" dirty="0" smtClean="0"/>
              <a:t> проблем,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продовольча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неписемності</a:t>
            </a:r>
            <a:r>
              <a:rPr lang="ru-RU" dirty="0" smtClean="0"/>
              <a:t> (до 50%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неписьменне</a:t>
            </a:r>
            <a:r>
              <a:rPr lang="ru-RU" dirty="0" smtClean="0"/>
              <a:t> через </a:t>
            </a:r>
            <a:r>
              <a:rPr lang="ru-RU" dirty="0" err="1" smtClean="0"/>
              <a:t>бідність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4" name="Рисунок 3" descr="загруженное (1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571480"/>
            <a:ext cx="3263488" cy="217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груженное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3643314"/>
            <a:ext cx="354244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ile_12227545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3571876"/>
            <a:ext cx="3357586" cy="2719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071546"/>
            <a:ext cx="5929354" cy="3143272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релігії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(</a:t>
            </a:r>
            <a:r>
              <a:rPr lang="ru-RU" dirty="0" err="1" smtClean="0">
                <a:hlinkClick r:id="rId2" tooltip="Індуїзм"/>
              </a:rPr>
              <a:t>індуїзм</a:t>
            </a:r>
            <a:r>
              <a:rPr lang="ru-RU" dirty="0" smtClean="0"/>
              <a:t>, </a:t>
            </a:r>
            <a:r>
              <a:rPr lang="ru-RU" dirty="0" smtClean="0">
                <a:hlinkClick r:id="rId3" tooltip="Буддизм"/>
              </a:rPr>
              <a:t>буддизм</a:t>
            </a:r>
            <a:r>
              <a:rPr lang="ru-RU" dirty="0" smtClean="0"/>
              <a:t>, </a:t>
            </a:r>
            <a:r>
              <a:rPr lang="ru-RU" dirty="0" err="1" smtClean="0">
                <a:hlinkClick r:id="rId4" tooltip="Джайнізм"/>
              </a:rPr>
              <a:t>джайнізм</a:t>
            </a:r>
            <a:r>
              <a:rPr lang="ru-RU" dirty="0" smtClean="0"/>
              <a:t> та </a:t>
            </a:r>
            <a:r>
              <a:rPr lang="ru-RU" dirty="0" err="1" smtClean="0">
                <a:hlinkClick r:id="rId5" tooltip="Сікхізм"/>
              </a:rPr>
              <a:t>сікхізм</a:t>
            </a:r>
            <a:r>
              <a:rPr lang="ru-RU" dirty="0" smtClean="0"/>
              <a:t>) </a:t>
            </a:r>
            <a:r>
              <a:rPr lang="ru-RU" dirty="0" err="1" smtClean="0"/>
              <a:t>походять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. </a:t>
            </a:r>
            <a:r>
              <a:rPr lang="ru-RU" dirty="0" err="1" smtClean="0"/>
              <a:t>Більше</a:t>
            </a:r>
            <a:r>
              <a:rPr lang="ru-RU" dirty="0" smtClean="0"/>
              <a:t> 800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індійців</a:t>
            </a:r>
            <a:r>
              <a:rPr lang="ru-RU" dirty="0" smtClean="0"/>
              <a:t> (80,5%)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індуістами</a:t>
            </a:r>
            <a:r>
              <a:rPr lang="ru-RU" dirty="0" smtClean="0"/>
              <a:t>. </a:t>
            </a:r>
            <a:r>
              <a:rPr lang="ru-RU" dirty="0" err="1" smtClean="0"/>
              <a:t>Решта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відноситься</a:t>
            </a:r>
            <a:r>
              <a:rPr lang="ru-RU" dirty="0" smtClean="0"/>
              <a:t> до </a:t>
            </a:r>
            <a:r>
              <a:rPr lang="ru-RU" dirty="0" err="1" smtClean="0"/>
              <a:t>релігійних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: мусульман (13,4%), </a:t>
            </a:r>
            <a:r>
              <a:rPr lang="ru-RU" dirty="0" err="1" smtClean="0"/>
              <a:t>християн</a:t>
            </a:r>
            <a:r>
              <a:rPr lang="ru-RU" dirty="0" smtClean="0"/>
              <a:t> (2,3%), </a:t>
            </a:r>
            <a:r>
              <a:rPr lang="ru-RU" dirty="0" err="1" smtClean="0"/>
              <a:t>сикхів</a:t>
            </a:r>
            <a:r>
              <a:rPr lang="ru-RU" dirty="0" smtClean="0"/>
              <a:t> (1,9%), </a:t>
            </a:r>
            <a:r>
              <a:rPr lang="ru-RU" dirty="0" err="1" smtClean="0"/>
              <a:t>буддистів</a:t>
            </a:r>
            <a:r>
              <a:rPr lang="ru-RU" dirty="0" smtClean="0"/>
              <a:t> (0,8%), </a:t>
            </a:r>
            <a:r>
              <a:rPr lang="ru-RU" dirty="0" err="1" smtClean="0"/>
              <a:t>джайністів</a:t>
            </a:r>
            <a:r>
              <a:rPr lang="ru-RU" dirty="0" smtClean="0"/>
              <a:t> (0,4%), </a:t>
            </a:r>
            <a:r>
              <a:rPr lang="ru-RU" dirty="0" err="1" smtClean="0"/>
              <a:t>євреїв</a:t>
            </a:r>
            <a:r>
              <a:rPr lang="ru-RU" dirty="0" smtClean="0"/>
              <a:t>, </a:t>
            </a:r>
            <a:r>
              <a:rPr lang="ru-RU" dirty="0" err="1" smtClean="0"/>
              <a:t>зороастрійців</a:t>
            </a:r>
            <a:r>
              <a:rPr lang="ru-RU" dirty="0" smtClean="0"/>
              <a:t>, та </a:t>
            </a:r>
            <a:r>
              <a:rPr lang="ru-RU" dirty="0" err="1" smtClean="0"/>
              <a:t>послідовників</a:t>
            </a:r>
            <a:r>
              <a:rPr lang="ru-RU" dirty="0" smtClean="0"/>
              <a:t> </a:t>
            </a:r>
            <a:r>
              <a:rPr lang="ru-RU" dirty="0" err="1" smtClean="0"/>
              <a:t>бахаїзму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928694"/>
          </a:xfrm>
        </p:spPr>
        <p:txBody>
          <a:bodyPr/>
          <a:lstStyle/>
          <a:p>
            <a:r>
              <a:rPr lang="uk-UA" dirty="0" smtClean="0"/>
              <a:t>Релігія</a:t>
            </a:r>
            <a:endParaRPr lang="ru-RU" dirty="0"/>
          </a:p>
        </p:txBody>
      </p:sp>
      <p:pic>
        <p:nvPicPr>
          <p:cNvPr id="4" name="Рисунок 3" descr="x_6030dfd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285728"/>
            <a:ext cx="212885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груженное (2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134" y="4143380"/>
            <a:ext cx="3596520" cy="2241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4286256"/>
            <a:ext cx="3333755" cy="221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92869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Етнічні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1000108"/>
            <a:ext cx="6172200" cy="2357454"/>
          </a:xfrm>
        </p:spPr>
        <p:txBody>
          <a:bodyPr/>
          <a:lstStyle/>
          <a:p>
            <a:r>
              <a:rPr lang="ru-RU" b="0" dirty="0" err="1" smtClean="0"/>
              <a:t>Індія</a:t>
            </a:r>
            <a:r>
              <a:rPr lang="ru-RU" b="0" dirty="0" smtClean="0"/>
              <a:t> </a:t>
            </a:r>
            <a:r>
              <a:rPr lang="ru-RU" b="0" dirty="0" err="1" smtClean="0"/>
              <a:t>є</a:t>
            </a:r>
            <a:r>
              <a:rPr lang="ru-RU" b="0" dirty="0" smtClean="0"/>
              <a:t> </a:t>
            </a:r>
            <a:r>
              <a:rPr lang="ru-RU" b="0" dirty="0" err="1" smtClean="0"/>
              <a:t>багатонаціональною</a:t>
            </a:r>
            <a:r>
              <a:rPr lang="ru-RU" b="0" dirty="0" smtClean="0"/>
              <a:t> державою, </a:t>
            </a:r>
            <a:r>
              <a:rPr lang="ru-RU" b="0" dirty="0" err="1" smtClean="0"/>
              <a:t>з</a:t>
            </a:r>
            <a:r>
              <a:rPr lang="ru-RU" b="0" dirty="0" smtClean="0"/>
              <a:t> </a:t>
            </a:r>
            <a:r>
              <a:rPr lang="ru-RU" b="0" dirty="0" err="1" smtClean="0"/>
              <a:t>розмаїттям</a:t>
            </a:r>
            <a:r>
              <a:rPr lang="ru-RU" b="0" dirty="0" smtClean="0"/>
              <a:t> </a:t>
            </a:r>
            <a:r>
              <a:rPr lang="ru-RU" b="0" dirty="0" err="1" smtClean="0"/>
              <a:t>етнічних</a:t>
            </a:r>
            <a:r>
              <a:rPr lang="ru-RU" b="0" dirty="0" smtClean="0"/>
              <a:t> </a:t>
            </a:r>
            <a:r>
              <a:rPr lang="ru-RU" b="0" dirty="0" err="1" smtClean="0"/>
              <a:t>племінних</a:t>
            </a:r>
            <a:r>
              <a:rPr lang="ru-RU" b="0" dirty="0" smtClean="0"/>
              <a:t> </a:t>
            </a:r>
            <a:r>
              <a:rPr lang="ru-RU" b="0" dirty="0" err="1" smtClean="0"/>
              <a:t>груп</a:t>
            </a:r>
            <a:r>
              <a:rPr lang="ru-RU" b="0" dirty="0" smtClean="0"/>
              <a:t>, </a:t>
            </a:r>
            <a:r>
              <a:rPr lang="ru-RU" b="0" dirty="0" err="1" smtClean="0"/>
              <a:t>приблизно</a:t>
            </a:r>
            <a:r>
              <a:rPr lang="ru-RU" b="0" dirty="0" smtClean="0"/>
              <a:t> 72% </a:t>
            </a:r>
            <a:r>
              <a:rPr lang="ru-RU" b="0" dirty="0" err="1" smtClean="0"/>
              <a:t>населення</a:t>
            </a:r>
            <a:r>
              <a:rPr lang="ru-RU" b="0" dirty="0" smtClean="0"/>
              <a:t> </a:t>
            </a:r>
            <a:r>
              <a:rPr lang="ru-RU" b="0" dirty="0" err="1" smtClean="0"/>
              <a:t>складають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2" tooltip="Індо-арії (ще не написана)"/>
              </a:rPr>
              <a:t>індо-арії</a:t>
            </a:r>
            <a:r>
              <a:rPr lang="ru-RU" b="0" dirty="0" smtClean="0"/>
              <a:t>, 25% </a:t>
            </a:r>
            <a:r>
              <a:rPr lang="ru-RU" b="0" dirty="0" err="1" smtClean="0">
                <a:hlinkClick r:id="rId3" tooltip="Дравіди"/>
              </a:rPr>
              <a:t>дравіди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в основному </a:t>
            </a:r>
            <a:r>
              <a:rPr lang="ru-RU" b="0" dirty="0" err="1" smtClean="0"/>
              <a:t>мешкають</a:t>
            </a:r>
            <a:r>
              <a:rPr lang="ru-RU" b="0" dirty="0" smtClean="0"/>
              <a:t> у </a:t>
            </a:r>
            <a:r>
              <a:rPr lang="ru-RU" b="0" dirty="0" err="1" smtClean="0"/>
              <a:t>південній</a:t>
            </a:r>
            <a:r>
              <a:rPr lang="ru-RU" b="0" dirty="0" smtClean="0"/>
              <a:t> </a:t>
            </a:r>
            <a:r>
              <a:rPr lang="ru-RU" b="0" dirty="0" err="1" smtClean="0"/>
              <a:t>частині</a:t>
            </a:r>
            <a:r>
              <a:rPr lang="ru-RU" b="0" dirty="0" smtClean="0"/>
              <a:t> </a:t>
            </a:r>
            <a:r>
              <a:rPr lang="ru-RU" b="0" dirty="0" err="1" smtClean="0"/>
              <a:t>Індії</a:t>
            </a:r>
            <a:r>
              <a:rPr lang="ru-RU" b="0" dirty="0" smtClean="0"/>
              <a:t>. І </a:t>
            </a:r>
            <a:r>
              <a:rPr lang="ru-RU" b="0" dirty="0" err="1" smtClean="0"/>
              <a:t>лише</a:t>
            </a:r>
            <a:r>
              <a:rPr lang="ru-RU" b="0" dirty="0" smtClean="0"/>
              <a:t> 3 </a:t>
            </a:r>
            <a:r>
              <a:rPr lang="ru-RU" b="0" dirty="0" err="1" smtClean="0"/>
              <a:t>відсотки</a:t>
            </a:r>
            <a:r>
              <a:rPr lang="ru-RU" b="0" dirty="0" smtClean="0"/>
              <a:t> </a:t>
            </a:r>
            <a:r>
              <a:rPr lang="ru-RU" b="0" dirty="0" err="1" smtClean="0"/>
              <a:t>припадає</a:t>
            </a:r>
            <a:r>
              <a:rPr lang="ru-RU" b="0" dirty="0" smtClean="0"/>
              <a:t> на </a:t>
            </a:r>
            <a:r>
              <a:rPr lang="ru-RU" b="0" dirty="0" err="1" smtClean="0"/>
              <a:t>інші</a:t>
            </a:r>
            <a:r>
              <a:rPr lang="ru-RU" b="0" dirty="0" smtClean="0"/>
              <a:t> </a:t>
            </a:r>
            <a:r>
              <a:rPr lang="ru-RU" b="0" dirty="0" err="1" smtClean="0"/>
              <a:t>етнічні</a:t>
            </a:r>
            <a:r>
              <a:rPr lang="ru-RU" b="0" dirty="0" smtClean="0"/>
              <a:t> </a:t>
            </a:r>
            <a:r>
              <a:rPr lang="ru-RU" b="0" dirty="0" err="1" smtClean="0"/>
              <a:t>групи</a:t>
            </a:r>
            <a:r>
              <a:rPr lang="ru-RU" b="0" dirty="0" smtClean="0"/>
              <a:t>, особливо на </a:t>
            </a:r>
            <a:r>
              <a:rPr lang="ru-RU" b="0" dirty="0" err="1" smtClean="0"/>
              <a:t>тибето-бірманських</a:t>
            </a:r>
            <a:r>
              <a:rPr lang="ru-RU" b="0" dirty="0" smtClean="0"/>
              <a:t>, </a:t>
            </a:r>
            <a:r>
              <a:rPr lang="ru-RU" b="0" dirty="0" smtClean="0">
                <a:hlinkClick r:id="rId4" tooltip="Мунда"/>
              </a:rPr>
              <a:t>мунда</a:t>
            </a:r>
            <a:r>
              <a:rPr lang="ru-RU" b="0" dirty="0" smtClean="0"/>
              <a:t> </a:t>
            </a:r>
            <a:r>
              <a:rPr lang="ru-RU" b="0" dirty="0" err="1" smtClean="0"/>
              <a:t>і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5" tooltip="Мон-кхмер (ще не написана)"/>
              </a:rPr>
              <a:t>мон-кхмерських</a:t>
            </a:r>
            <a:r>
              <a:rPr lang="ru-RU" b="0" dirty="0" smtClean="0"/>
              <a:t> </a:t>
            </a:r>
            <a:r>
              <a:rPr lang="ru-RU" b="0" dirty="0" err="1" smtClean="0"/>
              <a:t>народів</a:t>
            </a:r>
            <a:r>
              <a:rPr lang="ru-RU" b="0" dirty="0" smtClean="0"/>
              <a:t> у районах </a:t>
            </a:r>
            <a:r>
              <a:rPr lang="ru-RU" b="0" dirty="0" err="1" smtClean="0"/>
              <a:t>Гімалаїв</a:t>
            </a:r>
            <a:r>
              <a:rPr lang="ru-RU" b="0" dirty="0" smtClean="0"/>
              <a:t>, </a:t>
            </a:r>
            <a:r>
              <a:rPr lang="ru-RU" b="0" dirty="0" err="1" smtClean="0"/>
              <a:t>Північно-Східної</a:t>
            </a:r>
            <a:r>
              <a:rPr lang="ru-RU" b="0" dirty="0" smtClean="0"/>
              <a:t> та </a:t>
            </a:r>
            <a:r>
              <a:rPr lang="ru-RU" b="0" dirty="0" err="1" smtClean="0"/>
              <a:t>Східної</a:t>
            </a:r>
            <a:r>
              <a:rPr lang="ru-RU" b="0" dirty="0" smtClean="0"/>
              <a:t> </a:t>
            </a:r>
            <a:r>
              <a:rPr lang="ru-RU" b="0" dirty="0" err="1" smtClean="0"/>
              <a:t>Індії</a:t>
            </a:r>
            <a:r>
              <a:rPr lang="ru-RU" b="0" dirty="0" smtClean="0"/>
              <a:t>.</a:t>
            </a:r>
            <a:endParaRPr lang="ru-RU" dirty="0"/>
          </a:p>
        </p:txBody>
      </p:sp>
      <p:pic>
        <p:nvPicPr>
          <p:cNvPr id="7" name="Рисунок 6" descr="загруженное (1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3429000"/>
            <a:ext cx="3509970" cy="2701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загруженное (19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357166"/>
            <a:ext cx="208687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Nose-rings-in-Indi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537" y="3571876"/>
            <a:ext cx="352427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00364" y="928670"/>
            <a:ext cx="5857916" cy="554528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Індійська</a:t>
            </a:r>
            <a:r>
              <a:rPr lang="ru-RU" dirty="0" smtClean="0"/>
              <a:t> культура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найстаріших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найрізноманітніших</a:t>
            </a:r>
            <a:r>
              <a:rPr lang="ru-RU" dirty="0" smtClean="0"/>
              <a:t> культур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вирішальне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</a:t>
            </a:r>
            <a:r>
              <a:rPr lang="ru-RU" dirty="0" err="1" smtClean="0"/>
              <a:t>всієї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Південна Азія"/>
              </a:rPr>
              <a:t>Південної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Південно-Східна Азія"/>
              </a:rPr>
              <a:t>Південно-Східної</a:t>
            </a:r>
            <a:r>
              <a:rPr lang="ru-RU" dirty="0" smtClean="0">
                <a:hlinkClick r:id="rId3" tooltip="Південно-Східна Азія"/>
              </a:rPr>
              <a:t> </a:t>
            </a:r>
            <a:r>
              <a:rPr lang="ru-RU" dirty="0" err="1" smtClean="0">
                <a:hlinkClick r:id="rId3" tooltip="Південно-Східна Азія"/>
              </a:rPr>
              <a:t>Азії</a:t>
            </a:r>
            <a:r>
              <a:rPr lang="ru-RU" dirty="0" smtClean="0"/>
              <a:t>. </a:t>
            </a:r>
            <a:r>
              <a:rPr lang="ru-RU" dirty="0" err="1" smtClean="0">
                <a:hlinkClick r:id="rId4" tooltip="Вірування"/>
              </a:rPr>
              <a:t>Вірування</a:t>
            </a:r>
            <a:r>
              <a:rPr lang="ru-RU" dirty="0" smtClean="0"/>
              <a:t> 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Релігія"/>
              </a:rPr>
              <a:t>релігії</a:t>
            </a:r>
            <a:r>
              <a:rPr lang="ru-RU" dirty="0" smtClean="0"/>
              <a:t> </a:t>
            </a:r>
            <a:r>
              <a:rPr lang="ru-RU" dirty="0" err="1" smtClean="0"/>
              <a:t>відіграють</a:t>
            </a:r>
            <a:r>
              <a:rPr lang="ru-RU" dirty="0" smtClean="0"/>
              <a:t> 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роль,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Світові релігії"/>
              </a:rPr>
              <a:t>світових</a:t>
            </a:r>
            <a:r>
              <a:rPr lang="ru-RU" dirty="0" smtClean="0">
                <a:hlinkClick r:id="rId6" tooltip="Світові релігії"/>
              </a:rPr>
              <a:t> </a:t>
            </a:r>
            <a:r>
              <a:rPr lang="ru-RU" dirty="0" err="1" smtClean="0">
                <a:hlinkClick r:id="rId6" tooltip="Світові релігії"/>
              </a:rPr>
              <a:t>релігій</a:t>
            </a:r>
            <a:r>
              <a:rPr lang="ru-RU" dirty="0" smtClean="0"/>
              <a:t> (</a:t>
            </a:r>
            <a:r>
              <a:rPr lang="ru-RU" dirty="0" err="1" smtClean="0">
                <a:hlinkClick r:id="rId7" tooltip="Індуїзм"/>
              </a:rPr>
              <a:t>індуїзм</a:t>
            </a:r>
            <a:r>
              <a:rPr lang="ru-RU" dirty="0" smtClean="0"/>
              <a:t>, </a:t>
            </a:r>
            <a:r>
              <a:rPr lang="ru-RU" dirty="0" smtClean="0">
                <a:hlinkClick r:id="rId8" tooltip="Буддизм"/>
              </a:rPr>
              <a:t>буддизм</a:t>
            </a:r>
            <a:r>
              <a:rPr lang="ru-RU" dirty="0" smtClean="0"/>
              <a:t>, </a:t>
            </a:r>
            <a:r>
              <a:rPr lang="ru-RU" dirty="0" err="1" smtClean="0">
                <a:hlinkClick r:id="rId9" tooltip="Джайнізм"/>
              </a:rPr>
              <a:t>джайнізм</a:t>
            </a:r>
            <a:r>
              <a:rPr lang="ru-RU" dirty="0" smtClean="0"/>
              <a:t>, </a:t>
            </a:r>
            <a:r>
              <a:rPr lang="ru-RU" dirty="0" err="1" smtClean="0">
                <a:hlinkClick r:id="rId10" tooltip="Сикхізм"/>
              </a:rPr>
              <a:t>сикхізм</a:t>
            </a:r>
            <a:r>
              <a:rPr lang="ru-RU" dirty="0" smtClean="0"/>
              <a:t>)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формували</a:t>
            </a:r>
            <a:r>
              <a:rPr lang="ru-RU" dirty="0" smtClean="0"/>
              <a:t> культуру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незліченна</a:t>
            </a:r>
            <a:r>
              <a:rPr lang="ru-RU" dirty="0" smtClean="0"/>
              <a:t> </a:t>
            </a:r>
            <a:r>
              <a:rPr lang="ru-RU" dirty="0" err="1" smtClean="0"/>
              <a:t>мовна</a:t>
            </a:r>
            <a:r>
              <a:rPr lang="ru-RU" dirty="0" smtClean="0"/>
              <a:t>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народності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впливали</a:t>
            </a:r>
            <a:r>
              <a:rPr lang="ru-RU" dirty="0" smtClean="0"/>
              <a:t> на </a:t>
            </a:r>
            <a:r>
              <a:rPr lang="ru-RU" dirty="0" err="1" smtClean="0"/>
              <a:t>специфіку</a:t>
            </a:r>
            <a:r>
              <a:rPr lang="ru-RU" dirty="0" smtClean="0"/>
              <a:t> та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. </a:t>
            </a:r>
            <a:r>
              <a:rPr lang="ru-RU" dirty="0" err="1" smtClean="0"/>
              <a:t>Країна</a:t>
            </a:r>
            <a:r>
              <a:rPr lang="ru-RU" dirty="0" smtClean="0"/>
              <a:t> не </a:t>
            </a:r>
            <a:r>
              <a:rPr lang="ru-RU" dirty="0" err="1" smtClean="0"/>
              <a:t>залишалася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поза </a:t>
            </a:r>
            <a:r>
              <a:rPr lang="ru-RU" dirty="0" err="1" smtClean="0"/>
              <a:t>загальними</a:t>
            </a:r>
            <a:r>
              <a:rPr lang="ru-RU" dirty="0" smtClean="0"/>
              <a:t> </a:t>
            </a:r>
            <a:r>
              <a:rPr lang="ru-RU" dirty="0" err="1" smtClean="0"/>
              <a:t>світовими</a:t>
            </a:r>
            <a:r>
              <a:rPr lang="ru-RU" dirty="0" smtClean="0"/>
              <a:t> </a:t>
            </a:r>
            <a:r>
              <a:rPr lang="ru-RU" dirty="0" err="1" smtClean="0"/>
              <a:t>тенденціями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 </a:t>
            </a:r>
            <a:r>
              <a:rPr lang="ru-RU" dirty="0" err="1" smtClean="0">
                <a:hlinkClick r:id="rId11" tooltip="Іслам"/>
              </a:rPr>
              <a:t>ісламу</a:t>
            </a:r>
            <a:r>
              <a:rPr lang="ru-RU" dirty="0" smtClean="0"/>
              <a:t> та через </a:t>
            </a:r>
            <a:r>
              <a:rPr lang="ru-RU" dirty="0" err="1" smtClean="0"/>
              <a:t>європейські</a:t>
            </a:r>
            <a:r>
              <a:rPr lang="ru-RU" dirty="0" smtClean="0"/>
              <a:t> </a:t>
            </a:r>
            <a:r>
              <a:rPr lang="ru-RU" dirty="0" err="1" smtClean="0"/>
              <a:t>колоніальні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залишили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в </a:t>
            </a:r>
            <a:r>
              <a:rPr lang="ru-RU" dirty="0" err="1" smtClean="0"/>
              <a:t>культурі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uk-UA" dirty="0" smtClean="0"/>
              <a:t>                       </a:t>
            </a:r>
            <a:r>
              <a:rPr lang="uk-UA" b="1" i="1" dirty="0" smtClean="0"/>
              <a:t>Культура</a:t>
            </a:r>
            <a:endParaRPr lang="ru-RU" b="1" i="1" dirty="0"/>
          </a:p>
        </p:txBody>
      </p:sp>
      <p:pic>
        <p:nvPicPr>
          <p:cNvPr id="4" name="Рисунок 3" descr="загруженное (22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786" y="214290"/>
            <a:ext cx="2562348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158" y="2214554"/>
            <a:ext cx="2248483" cy="231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2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158" y="4786322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Адміністративний</a:t>
            </a:r>
            <a:r>
              <a:rPr lang="ru-RU" dirty="0" smtClean="0"/>
              <a:t> </a:t>
            </a:r>
            <a:r>
              <a:rPr lang="ru-RU" dirty="0" err="1" smtClean="0"/>
              <a:t>устрій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35608" y="928670"/>
            <a:ext cx="7498080" cy="328614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Конституцією</a:t>
            </a:r>
            <a:r>
              <a:rPr lang="ru-RU" dirty="0" smtClean="0"/>
              <a:t>, </a:t>
            </a:r>
            <a:r>
              <a:rPr lang="ru-RU" dirty="0" err="1" smtClean="0"/>
              <a:t>Індія</a:t>
            </a:r>
            <a:r>
              <a:rPr lang="ru-RU" dirty="0" smtClean="0"/>
              <a:t> — союз </a:t>
            </a:r>
            <a:r>
              <a:rPr lang="ru-RU" dirty="0" err="1" smtClean="0"/>
              <a:t>штатів</a:t>
            </a:r>
            <a:r>
              <a:rPr lang="ru-RU" dirty="0" smtClean="0"/>
              <a:t>. В основу </a:t>
            </a:r>
            <a:r>
              <a:rPr lang="ru-RU" dirty="0" err="1" smtClean="0"/>
              <a:t>територіального</a:t>
            </a:r>
            <a:r>
              <a:rPr lang="ru-RU" dirty="0" smtClean="0"/>
              <a:t> </a:t>
            </a:r>
            <a:r>
              <a:rPr lang="ru-RU" dirty="0" err="1" smtClean="0"/>
              <a:t>поділу</a:t>
            </a:r>
            <a:r>
              <a:rPr lang="ru-RU" dirty="0" smtClean="0"/>
              <a:t> </a:t>
            </a:r>
            <a:r>
              <a:rPr lang="ru-RU" dirty="0" err="1" smtClean="0"/>
              <a:t>покладено</a:t>
            </a:r>
            <a:r>
              <a:rPr lang="ru-RU" dirty="0" smtClean="0"/>
              <a:t> </a:t>
            </a:r>
            <a:r>
              <a:rPr lang="ru-RU" dirty="0" err="1" smtClean="0"/>
              <a:t>мовну</a:t>
            </a:r>
            <a:r>
              <a:rPr lang="ru-RU" dirty="0" smtClean="0"/>
              <a:t> </a:t>
            </a:r>
            <a:r>
              <a:rPr lang="ru-RU" dirty="0" err="1" smtClean="0"/>
              <a:t>спільність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В штатах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законодавчі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уряди. До складу </a:t>
            </a:r>
            <a:r>
              <a:rPr lang="ru-RU" dirty="0" err="1" smtClean="0"/>
              <a:t>країни</a:t>
            </a:r>
            <a:r>
              <a:rPr lang="ru-RU" dirty="0" smtClean="0"/>
              <a:t> входить 28 </a:t>
            </a:r>
            <a:r>
              <a:rPr lang="ru-RU" dirty="0" err="1" smtClean="0"/>
              <a:t>штатів</a:t>
            </a:r>
            <a:r>
              <a:rPr lang="ru-RU" dirty="0" smtClean="0"/>
              <a:t>, </a:t>
            </a:r>
            <a:r>
              <a:rPr lang="ru-RU" dirty="0" err="1" smtClean="0"/>
              <a:t>Національна</a:t>
            </a:r>
            <a:r>
              <a:rPr lang="ru-RU" dirty="0" smtClean="0"/>
              <a:t> </a:t>
            </a:r>
            <a:r>
              <a:rPr lang="ru-RU" dirty="0" err="1" smtClean="0"/>
              <a:t>столична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Делі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союзних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 — </a:t>
            </a:r>
            <a:r>
              <a:rPr lang="ru-RU" dirty="0" err="1" smtClean="0"/>
              <a:t>порівняно</a:t>
            </a:r>
            <a:r>
              <a:rPr lang="ru-RU" dirty="0" smtClean="0"/>
              <a:t> невеликих за 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чисельністю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адміністративних</a:t>
            </a:r>
            <a:r>
              <a:rPr lang="ru-RU" dirty="0" smtClean="0"/>
              <a:t> </a:t>
            </a:r>
            <a:r>
              <a:rPr lang="ru-RU" dirty="0" err="1" smtClean="0"/>
              <a:t>одиниць</a:t>
            </a:r>
            <a:r>
              <a:rPr lang="ru-RU" dirty="0" smtClean="0"/>
              <a:t> центрального </a:t>
            </a:r>
            <a:r>
              <a:rPr lang="ru-RU" dirty="0" err="1" smtClean="0"/>
              <a:t>підпорядкування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000504"/>
            <a:ext cx="2854717" cy="2590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71942"/>
            <a:ext cx="3505927" cy="233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uk-UA" dirty="0" smtClean="0"/>
              <a:t>Бомбей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00430" y="714356"/>
            <a:ext cx="5143536" cy="421484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Визначні</a:t>
            </a:r>
            <a:r>
              <a:rPr lang="ru-RU" dirty="0" smtClean="0"/>
              <a:t> </a:t>
            </a:r>
            <a:r>
              <a:rPr lang="ru-RU" dirty="0" err="1" smtClean="0"/>
              <a:t>пам'ятки</a:t>
            </a:r>
            <a:r>
              <a:rPr lang="ru-RU" dirty="0" smtClean="0"/>
              <a:t> Бомбея: </a:t>
            </a:r>
            <a:r>
              <a:rPr lang="ru-RU" dirty="0" err="1" smtClean="0"/>
              <a:t>Висячі</a:t>
            </a:r>
            <a:r>
              <a:rPr lang="ru-RU" dirty="0" smtClean="0"/>
              <a:t> сади по </a:t>
            </a:r>
            <a:r>
              <a:rPr lang="ru-RU" dirty="0" err="1" smtClean="0"/>
              <a:t>сусідству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Баштою</a:t>
            </a:r>
            <a:r>
              <a:rPr lang="ru-RU" dirty="0" smtClean="0"/>
              <a:t> </a:t>
            </a:r>
            <a:r>
              <a:rPr lang="ru-RU" dirty="0" err="1" smtClean="0"/>
              <a:t>безмовності</a:t>
            </a:r>
            <a:r>
              <a:rPr lang="ru-RU" dirty="0" smtClean="0"/>
              <a:t>,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кращих</a:t>
            </a:r>
            <a:r>
              <a:rPr lang="ru-RU" dirty="0" smtClean="0"/>
              <a:t> 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іподром</a:t>
            </a:r>
            <a:r>
              <a:rPr lang="ru-RU" dirty="0" smtClean="0"/>
              <a:t> </a:t>
            </a:r>
            <a:r>
              <a:rPr lang="ru-RU" dirty="0" err="1" smtClean="0"/>
              <a:t>Махалакси</a:t>
            </a:r>
            <a:r>
              <a:rPr lang="ru-RU" dirty="0" smtClean="0"/>
              <a:t>, де у вас буде шанс </a:t>
            </a:r>
            <a:r>
              <a:rPr lang="ru-RU" dirty="0" err="1" smtClean="0"/>
              <a:t>виграти</a:t>
            </a:r>
            <a:r>
              <a:rPr lang="ru-RU" dirty="0" smtClean="0"/>
              <a:t> </a:t>
            </a:r>
            <a:r>
              <a:rPr lang="ru-RU" dirty="0" err="1" smtClean="0"/>
              <a:t>мільйон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зробить</a:t>
            </a:r>
            <a:r>
              <a:rPr lang="ru-RU" dirty="0" smtClean="0"/>
              <a:t> ваш </a:t>
            </a:r>
            <a:r>
              <a:rPr lang="ru-RU" dirty="0" err="1" smtClean="0"/>
              <a:t>відпочинок</a:t>
            </a:r>
            <a:r>
              <a:rPr lang="ru-RU" dirty="0" smtClean="0"/>
              <a:t> в </a:t>
            </a:r>
            <a:r>
              <a:rPr lang="ru-RU" dirty="0" err="1" smtClean="0"/>
              <a:t>Бомбеї</a:t>
            </a:r>
            <a:r>
              <a:rPr lang="ru-RU" dirty="0" smtClean="0"/>
              <a:t> </a:t>
            </a:r>
            <a:r>
              <a:rPr lang="ru-RU" dirty="0" err="1" smtClean="0"/>
              <a:t>незабутнім</a:t>
            </a:r>
            <a:r>
              <a:rPr lang="ru-RU" dirty="0" smtClean="0"/>
              <a:t>. Для </a:t>
            </a:r>
            <a:r>
              <a:rPr lang="ru-RU" dirty="0" err="1" smtClean="0"/>
              <a:t>любителів</a:t>
            </a:r>
            <a:r>
              <a:rPr lang="ru-RU" dirty="0" smtClean="0"/>
              <a:t> моря,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піску</a:t>
            </a:r>
            <a:r>
              <a:rPr lang="ru-RU" dirty="0" smtClean="0"/>
              <a:t> </a:t>
            </a:r>
            <a:r>
              <a:rPr lang="ru-RU" dirty="0" err="1" smtClean="0"/>
              <a:t>відпочинок</a:t>
            </a:r>
            <a:r>
              <a:rPr lang="ru-RU" dirty="0" smtClean="0"/>
              <a:t> в </a:t>
            </a:r>
            <a:r>
              <a:rPr lang="ru-RU" dirty="0" err="1" smtClean="0"/>
              <a:t>Бомбеї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прекрасну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поніжитися</a:t>
            </a:r>
            <a:r>
              <a:rPr lang="ru-RU" dirty="0" smtClean="0"/>
              <a:t> на </a:t>
            </a:r>
            <a:r>
              <a:rPr lang="ru-RU" dirty="0" err="1" smtClean="0"/>
              <a:t>кращих</a:t>
            </a:r>
            <a:r>
              <a:rPr lang="ru-RU" dirty="0" smtClean="0"/>
              <a:t> пляжах </a:t>
            </a:r>
            <a:r>
              <a:rPr lang="ru-RU" dirty="0" err="1" smtClean="0"/>
              <a:t>побережжя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викупатися</a:t>
            </a:r>
            <a:r>
              <a:rPr lang="ru-RU" dirty="0" smtClean="0"/>
              <a:t> в кристально </a:t>
            </a:r>
            <a:r>
              <a:rPr lang="ru-RU" dirty="0" err="1" smtClean="0"/>
              <a:t>чистих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хвилях</a:t>
            </a:r>
            <a:r>
              <a:rPr lang="ru-RU" dirty="0" smtClean="0"/>
              <a:t>. </a:t>
            </a:r>
            <a:r>
              <a:rPr lang="ru-RU" dirty="0" err="1" smtClean="0"/>
              <a:t>Шопінг</a:t>
            </a:r>
            <a:r>
              <a:rPr lang="ru-RU" dirty="0" smtClean="0"/>
              <a:t> тури в Бомбей </a:t>
            </a:r>
            <a:r>
              <a:rPr lang="ru-RU" dirty="0" err="1" smtClean="0"/>
              <a:t>покажуться</a:t>
            </a:r>
            <a:r>
              <a:rPr lang="ru-RU" dirty="0" smtClean="0"/>
              <a:t> для Вас </a:t>
            </a:r>
            <a:r>
              <a:rPr lang="ru-RU" dirty="0" err="1" smtClean="0"/>
              <a:t>казкою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там </a:t>
            </a:r>
            <a:r>
              <a:rPr lang="ru-RU" dirty="0" err="1" smtClean="0"/>
              <a:t>вулиці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повороти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тротуари</a:t>
            </a:r>
            <a:r>
              <a:rPr lang="ru-RU" dirty="0" smtClean="0"/>
              <a:t> </a:t>
            </a:r>
            <a:r>
              <a:rPr lang="ru-RU" dirty="0" err="1" smtClean="0"/>
              <a:t>зливаються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магазинами, а на базарах </a:t>
            </a:r>
            <a:r>
              <a:rPr lang="ru-RU" dirty="0" err="1" smtClean="0"/>
              <a:t>і</a:t>
            </a:r>
            <a:r>
              <a:rPr lang="ru-RU" dirty="0" smtClean="0"/>
              <a:t> ринках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практично все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завгодно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DSCN33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2302724" cy="3071834"/>
          </a:xfrm>
          <a:prstGeom prst="rect">
            <a:avLst/>
          </a:prstGeom>
        </p:spPr>
      </p:pic>
      <p:pic>
        <p:nvPicPr>
          <p:cNvPr id="5" name="Рисунок 4" descr="bom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768438"/>
            <a:ext cx="278608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h021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500570"/>
            <a:ext cx="3357586" cy="216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57158" y="1000108"/>
            <a:ext cx="5143536" cy="3214710"/>
          </a:xfrm>
        </p:spPr>
        <p:txBody>
          <a:bodyPr>
            <a:normAutofit fontScale="92500"/>
          </a:bodyPr>
          <a:lstStyle/>
          <a:p>
            <a:r>
              <a:rPr lang="ru-RU" b="0" dirty="0" err="1" smtClean="0"/>
              <a:t>прекрасний</a:t>
            </a:r>
            <a:r>
              <a:rPr lang="ru-RU" b="0" dirty="0" smtClean="0"/>
              <a:t> </a:t>
            </a:r>
            <a:r>
              <a:rPr lang="ru-RU" b="0" dirty="0" err="1" smtClean="0"/>
              <a:t>м'який</a:t>
            </a:r>
            <a:r>
              <a:rPr lang="ru-RU" b="0" dirty="0" smtClean="0"/>
              <a:t> </a:t>
            </a:r>
            <a:r>
              <a:rPr lang="ru-RU" b="0" dirty="0" err="1" smtClean="0"/>
              <a:t>клімат</a:t>
            </a:r>
            <a:r>
              <a:rPr lang="ru-RU" b="0" dirty="0" smtClean="0"/>
              <a:t>, </a:t>
            </a:r>
            <a:r>
              <a:rPr lang="ru-RU" b="0" dirty="0" err="1" smtClean="0"/>
              <a:t>розкішні</a:t>
            </a:r>
            <a:r>
              <a:rPr lang="ru-RU" b="0" dirty="0" smtClean="0"/>
              <a:t> </a:t>
            </a:r>
            <a:r>
              <a:rPr lang="ru-RU" b="0" dirty="0" err="1" smtClean="0"/>
              <a:t>піщані</a:t>
            </a:r>
            <a:r>
              <a:rPr lang="ru-RU" b="0" dirty="0" smtClean="0"/>
              <a:t> </a:t>
            </a:r>
            <a:r>
              <a:rPr lang="ru-RU" b="0" dirty="0" err="1" smtClean="0"/>
              <a:t>пляжі</a:t>
            </a:r>
            <a:r>
              <a:rPr lang="ru-RU" b="0" dirty="0" smtClean="0"/>
              <a:t>, </a:t>
            </a:r>
            <a:r>
              <a:rPr lang="ru-RU" b="0" dirty="0" err="1" smtClean="0"/>
              <a:t>ласкаве</a:t>
            </a:r>
            <a:r>
              <a:rPr lang="ru-RU" b="0" dirty="0" smtClean="0"/>
              <a:t> </a:t>
            </a:r>
            <a:r>
              <a:rPr lang="ru-RU" b="0" dirty="0" err="1" smtClean="0"/>
              <a:t>сонце</a:t>
            </a:r>
            <a:r>
              <a:rPr lang="ru-RU" b="0" dirty="0" smtClean="0"/>
              <a:t>, </a:t>
            </a:r>
            <a:r>
              <a:rPr lang="ru-RU" b="0" dirty="0" err="1" smtClean="0"/>
              <a:t>аквамаринові</a:t>
            </a:r>
            <a:r>
              <a:rPr lang="ru-RU" b="0" dirty="0" smtClean="0"/>
              <a:t> води </a:t>
            </a:r>
            <a:r>
              <a:rPr lang="ru-RU" b="0" dirty="0" err="1" smtClean="0"/>
              <a:t>Індійського</a:t>
            </a:r>
            <a:r>
              <a:rPr lang="ru-RU" b="0" dirty="0" smtClean="0"/>
              <a:t> океану, </a:t>
            </a:r>
            <a:r>
              <a:rPr lang="ru-RU" b="0" dirty="0" err="1" smtClean="0"/>
              <a:t>тінисті</a:t>
            </a:r>
            <a:r>
              <a:rPr lang="ru-RU" b="0" dirty="0" smtClean="0"/>
              <a:t> </a:t>
            </a:r>
            <a:r>
              <a:rPr lang="ru-RU" b="0" dirty="0" err="1" smtClean="0"/>
              <a:t>пальмові</a:t>
            </a:r>
            <a:r>
              <a:rPr lang="ru-RU" b="0" dirty="0" smtClean="0"/>
              <a:t> </a:t>
            </a:r>
            <a:r>
              <a:rPr lang="ru-RU" b="0" dirty="0" err="1" smtClean="0"/>
              <a:t>гаї</a:t>
            </a:r>
            <a:r>
              <a:rPr lang="ru-RU" b="0" dirty="0" smtClean="0"/>
              <a:t>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зроблять</a:t>
            </a:r>
            <a:r>
              <a:rPr lang="ru-RU" b="0" dirty="0" smtClean="0"/>
              <a:t> Ваш </a:t>
            </a:r>
            <a:r>
              <a:rPr lang="ru-RU" b="0" dirty="0" err="1" smtClean="0"/>
              <a:t>відпочинок</a:t>
            </a:r>
            <a:r>
              <a:rPr lang="ru-RU" b="0" dirty="0" smtClean="0"/>
              <a:t> в </a:t>
            </a:r>
            <a:r>
              <a:rPr lang="ru-RU" b="0" dirty="0" err="1" smtClean="0"/>
              <a:t>Гоа</a:t>
            </a:r>
            <a:r>
              <a:rPr lang="ru-RU" b="0" dirty="0" smtClean="0"/>
              <a:t> </a:t>
            </a:r>
            <a:r>
              <a:rPr lang="ru-RU" b="0" dirty="0" err="1" smtClean="0"/>
              <a:t>незабутній</a:t>
            </a:r>
            <a:r>
              <a:rPr lang="ru-RU" b="0" dirty="0" smtClean="0"/>
              <a:t>. А </a:t>
            </a:r>
            <a:r>
              <a:rPr lang="ru-RU" b="0" dirty="0" err="1" smtClean="0"/>
              <a:t>розкішні</a:t>
            </a:r>
            <a:r>
              <a:rPr lang="ru-RU" b="0" dirty="0" smtClean="0"/>
              <a:t> </a:t>
            </a:r>
            <a:r>
              <a:rPr lang="ru-RU" b="0" dirty="0" err="1" smtClean="0"/>
              <a:t>готелі</a:t>
            </a:r>
            <a:r>
              <a:rPr lang="ru-RU" b="0" dirty="0" smtClean="0"/>
              <a:t> </a:t>
            </a:r>
            <a:r>
              <a:rPr lang="ru-RU" b="0" dirty="0" err="1" smtClean="0"/>
              <a:t>Гоа</a:t>
            </a:r>
            <a:r>
              <a:rPr lang="ru-RU" b="0" dirty="0" smtClean="0"/>
              <a:t> на </a:t>
            </a:r>
            <a:r>
              <a:rPr lang="ru-RU" b="0" dirty="0" err="1" smtClean="0"/>
              <a:t>побережжі</a:t>
            </a:r>
            <a:r>
              <a:rPr lang="ru-RU" b="0" dirty="0" smtClean="0"/>
              <a:t> </a:t>
            </a:r>
            <a:r>
              <a:rPr lang="ru-RU" b="0" dirty="0" err="1" smtClean="0"/>
              <a:t>допоможуть</a:t>
            </a:r>
            <a:r>
              <a:rPr lang="ru-RU" b="0" dirty="0" smtClean="0"/>
              <a:t> вам </a:t>
            </a:r>
            <a:r>
              <a:rPr lang="ru-RU" b="0" dirty="0" err="1" smtClean="0"/>
              <a:t>відновити</a:t>
            </a:r>
            <a:r>
              <a:rPr lang="ru-RU" b="0" dirty="0" smtClean="0"/>
              <a:t> </a:t>
            </a:r>
            <a:r>
              <a:rPr lang="ru-RU" b="0" dirty="0" err="1" smtClean="0"/>
              <a:t>сили</a:t>
            </a:r>
            <a:r>
              <a:rPr lang="ru-RU" b="0" dirty="0" smtClean="0"/>
              <a:t> </a:t>
            </a:r>
            <a:r>
              <a:rPr lang="ru-RU" b="0" dirty="0" err="1" smtClean="0"/>
              <a:t>після</a:t>
            </a:r>
            <a:r>
              <a:rPr lang="ru-RU" b="0" dirty="0" smtClean="0"/>
              <a:t> </a:t>
            </a:r>
            <a:r>
              <a:rPr lang="ru-RU" b="0" dirty="0" err="1" smtClean="0"/>
              <a:t>насиченого</a:t>
            </a:r>
            <a:r>
              <a:rPr lang="ru-RU" b="0" dirty="0" smtClean="0"/>
              <a:t> </a:t>
            </a:r>
            <a:r>
              <a:rPr lang="ru-RU" b="0" dirty="0" err="1" smtClean="0"/>
              <a:t>враженнями</a:t>
            </a:r>
            <a:r>
              <a:rPr lang="ru-RU" b="0" dirty="0" smtClean="0"/>
              <a:t> дня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ночі</a:t>
            </a:r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1000148"/>
          </a:xfrm>
        </p:spPr>
        <p:txBody>
          <a:bodyPr/>
          <a:lstStyle/>
          <a:p>
            <a:r>
              <a:rPr lang="uk-UA" dirty="0" smtClean="0"/>
              <a:t>Гоа</a:t>
            </a:r>
            <a:endParaRPr lang="ru-RU" dirty="0"/>
          </a:p>
        </p:txBody>
      </p:sp>
      <p:pic>
        <p:nvPicPr>
          <p:cNvPr id="7" name="Рисунок 6" descr="imgpreview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14290"/>
            <a:ext cx="3117048" cy="1946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preview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285992"/>
            <a:ext cx="2976567" cy="1980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preview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4500570"/>
            <a:ext cx="2914655" cy="2182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preview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4357694"/>
            <a:ext cx="2843217" cy="2129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preview 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500570"/>
            <a:ext cx="2394230" cy="1816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000108"/>
            <a:ext cx="7467600" cy="2857520"/>
          </a:xfrm>
        </p:spPr>
        <p:txBody>
          <a:bodyPr/>
          <a:lstStyle/>
          <a:p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вразить</a:t>
            </a:r>
            <a:r>
              <a:rPr lang="ru-RU" dirty="0" smtClean="0"/>
              <a:t> вас </a:t>
            </a:r>
            <a:r>
              <a:rPr lang="ru-RU" dirty="0" err="1" smtClean="0"/>
              <a:t>численними</a:t>
            </a:r>
            <a:r>
              <a:rPr lang="ru-RU" dirty="0" smtClean="0"/>
              <a:t> храмами, </a:t>
            </a:r>
            <a:r>
              <a:rPr lang="ru-RU" dirty="0" err="1" smtClean="0"/>
              <a:t>ашрамами</a:t>
            </a:r>
            <a:r>
              <a:rPr lang="ru-RU" dirty="0" smtClean="0"/>
              <a:t>, </a:t>
            </a:r>
            <a:r>
              <a:rPr lang="ru-RU" dirty="0" err="1" smtClean="0"/>
              <a:t>архітектурними</a:t>
            </a:r>
            <a:r>
              <a:rPr lang="ru-RU" dirty="0" smtClean="0"/>
              <a:t> </a:t>
            </a:r>
            <a:r>
              <a:rPr lang="ru-RU" dirty="0" err="1" smtClean="0"/>
              <a:t>пам'ятниками</a:t>
            </a:r>
            <a:r>
              <a:rPr lang="ru-RU" dirty="0" smtClean="0"/>
              <a:t>, </a:t>
            </a:r>
            <a:r>
              <a:rPr lang="ru-RU" dirty="0" err="1" smtClean="0"/>
              <a:t>релігійними</a:t>
            </a:r>
            <a:r>
              <a:rPr lang="ru-RU" dirty="0" smtClean="0"/>
              <a:t> центрами.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визначні</a:t>
            </a:r>
            <a:r>
              <a:rPr lang="ru-RU" dirty="0" smtClean="0"/>
              <a:t> </a:t>
            </a:r>
            <a:r>
              <a:rPr lang="ru-RU" dirty="0" err="1" smtClean="0"/>
              <a:t>пам'ятки</a:t>
            </a:r>
            <a:r>
              <a:rPr lang="ru-RU" dirty="0" smtClean="0"/>
              <a:t> </a:t>
            </a:r>
            <a:r>
              <a:rPr lang="ru-RU" dirty="0" err="1" smtClean="0"/>
              <a:t>Делі</a:t>
            </a:r>
            <a:r>
              <a:rPr lang="ru-RU" dirty="0" smtClean="0"/>
              <a:t>: </a:t>
            </a:r>
            <a:r>
              <a:rPr lang="ru-RU" dirty="0" err="1" smtClean="0"/>
              <a:t>Червоний</a:t>
            </a:r>
            <a:r>
              <a:rPr lang="ru-RU" dirty="0" smtClean="0"/>
              <a:t> форт, </a:t>
            </a:r>
            <a:r>
              <a:rPr lang="ru-RU" dirty="0" err="1" smtClean="0"/>
              <a:t>Джама</a:t>
            </a:r>
            <a:r>
              <a:rPr lang="ru-RU" dirty="0" smtClean="0"/>
              <a:t> </a:t>
            </a:r>
            <a:r>
              <a:rPr lang="ru-RU" dirty="0" err="1" smtClean="0"/>
              <a:t>Месджід</a:t>
            </a:r>
            <a:r>
              <a:rPr lang="ru-RU" dirty="0" smtClean="0"/>
              <a:t>,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Коннаут</a:t>
            </a:r>
            <a:r>
              <a:rPr lang="ru-RU" dirty="0" smtClean="0"/>
              <a:t>, Ворота </a:t>
            </a:r>
            <a:r>
              <a:rPr lang="ru-RU" dirty="0" err="1" smtClean="0"/>
              <a:t>Індії</a:t>
            </a:r>
            <a:r>
              <a:rPr lang="ru-RU" dirty="0" smtClean="0"/>
              <a:t>, </a:t>
            </a:r>
            <a:r>
              <a:rPr lang="ru-RU" dirty="0" err="1" smtClean="0"/>
              <a:t>Бахайській</a:t>
            </a:r>
            <a:r>
              <a:rPr lang="ru-RU" dirty="0" smtClean="0"/>
              <a:t> храм, </a:t>
            </a:r>
            <a:r>
              <a:rPr lang="ru-RU" dirty="0" err="1" smtClean="0"/>
              <a:t>Кутаб</a:t>
            </a:r>
            <a:r>
              <a:rPr lang="ru-RU" dirty="0" smtClean="0"/>
              <a:t> </a:t>
            </a:r>
            <a:r>
              <a:rPr lang="ru-RU" dirty="0" err="1" smtClean="0"/>
              <a:t>Мінар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зроблять</a:t>
            </a:r>
            <a:r>
              <a:rPr lang="ru-RU" dirty="0" smtClean="0"/>
              <a:t> Ваш </a:t>
            </a:r>
            <a:r>
              <a:rPr lang="ru-RU" dirty="0" err="1" smtClean="0"/>
              <a:t>відпочинок</a:t>
            </a:r>
            <a:r>
              <a:rPr lang="ru-RU" dirty="0" smtClean="0"/>
              <a:t> в </a:t>
            </a:r>
            <a:r>
              <a:rPr lang="ru-RU" dirty="0" err="1" smtClean="0"/>
              <a:t>Делі</a:t>
            </a:r>
            <a:r>
              <a:rPr lang="ru-RU" dirty="0" smtClean="0"/>
              <a:t> </a:t>
            </a:r>
            <a:r>
              <a:rPr lang="ru-RU" dirty="0" err="1" smtClean="0"/>
              <a:t>захоплюючим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uk-UA" dirty="0" smtClean="0"/>
              <a:t>Делі</a:t>
            </a:r>
            <a:endParaRPr lang="ru-RU" dirty="0"/>
          </a:p>
        </p:txBody>
      </p:sp>
      <p:pic>
        <p:nvPicPr>
          <p:cNvPr id="4" name="Рисунок 3" descr="pic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857628"/>
            <a:ext cx="285466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preview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890" y="3000372"/>
            <a:ext cx="187254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preview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750" y="3786190"/>
            <a:ext cx="2861649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5329246" cy="540240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Джайпур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подорож</a:t>
            </a:r>
            <a:r>
              <a:rPr lang="ru-RU" dirty="0" smtClean="0"/>
              <a:t> в «</a:t>
            </a:r>
            <a:r>
              <a:rPr lang="ru-RU" dirty="0" err="1" smtClean="0"/>
              <a:t>Рожеве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» – </a:t>
            </a:r>
            <a:r>
              <a:rPr lang="ru-RU" dirty="0" err="1" smtClean="0"/>
              <a:t>його</a:t>
            </a:r>
            <a:r>
              <a:rPr lang="ru-RU" dirty="0" smtClean="0"/>
              <a:t> так </a:t>
            </a:r>
            <a:r>
              <a:rPr lang="ru-RU" dirty="0" err="1" smtClean="0"/>
              <a:t>називають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 тут </a:t>
            </a:r>
            <a:r>
              <a:rPr lang="ru-RU" dirty="0" err="1" smtClean="0"/>
              <a:t>побудована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рожевого</a:t>
            </a:r>
            <a:r>
              <a:rPr lang="ru-RU" dirty="0" smtClean="0"/>
              <a:t> </a:t>
            </a:r>
            <a:r>
              <a:rPr lang="ru-RU" dirty="0" err="1" smtClean="0"/>
              <a:t>каменя</a:t>
            </a:r>
            <a:r>
              <a:rPr lang="ru-RU" dirty="0" smtClean="0"/>
              <a:t>. Ваш </a:t>
            </a:r>
            <a:r>
              <a:rPr lang="ru-RU" dirty="0" err="1" smtClean="0"/>
              <a:t>відпочинок</a:t>
            </a:r>
            <a:r>
              <a:rPr lang="ru-RU" dirty="0" smtClean="0"/>
              <a:t> в </a:t>
            </a:r>
            <a:r>
              <a:rPr lang="ru-RU" dirty="0" err="1" smtClean="0"/>
              <a:t>Джайпурі</a:t>
            </a:r>
            <a:r>
              <a:rPr lang="ru-RU" dirty="0" smtClean="0"/>
              <a:t> буде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цікавим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там проводиться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свят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фестивалів</a:t>
            </a:r>
            <a:r>
              <a:rPr lang="ru-RU" dirty="0" smtClean="0"/>
              <a:t>, </a:t>
            </a:r>
            <a:r>
              <a:rPr lang="ru-RU" dirty="0" err="1" smtClean="0"/>
              <a:t>присвячених</a:t>
            </a:r>
            <a:r>
              <a:rPr lang="ru-RU" dirty="0" smtClean="0"/>
              <a:t> тому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Визначні</a:t>
            </a:r>
            <a:r>
              <a:rPr lang="ru-RU" dirty="0" smtClean="0"/>
              <a:t> </a:t>
            </a:r>
            <a:r>
              <a:rPr lang="ru-RU" dirty="0" err="1" smtClean="0"/>
              <a:t>пам'ятки</a:t>
            </a:r>
            <a:r>
              <a:rPr lang="ru-RU" dirty="0" smtClean="0"/>
              <a:t> Джайпура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живописний</a:t>
            </a:r>
            <a:r>
              <a:rPr lang="ru-RU" dirty="0" smtClean="0"/>
              <a:t> Фонтан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витончений</a:t>
            </a:r>
            <a:r>
              <a:rPr lang="ru-RU" dirty="0" smtClean="0"/>
              <a:t> храм </a:t>
            </a:r>
            <a:r>
              <a:rPr lang="ru-RU" dirty="0" err="1" smtClean="0"/>
              <a:t>Бірла</a:t>
            </a:r>
            <a:r>
              <a:rPr lang="ru-RU" dirty="0" smtClean="0"/>
              <a:t>, </a:t>
            </a:r>
            <a:r>
              <a:rPr lang="ru-RU" dirty="0" err="1" smtClean="0"/>
              <a:t>Джал</a:t>
            </a:r>
            <a:r>
              <a:rPr lang="ru-RU" dirty="0" smtClean="0"/>
              <a:t> Махала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цікавого</a:t>
            </a:r>
            <a:r>
              <a:rPr lang="ru-RU" dirty="0" smtClean="0"/>
              <a:t>. </a:t>
            </a:r>
            <a:r>
              <a:rPr lang="ru-RU" dirty="0" err="1" smtClean="0"/>
              <a:t>Відпочинок</a:t>
            </a:r>
            <a:r>
              <a:rPr lang="ru-RU" dirty="0" smtClean="0"/>
              <a:t> в </a:t>
            </a:r>
            <a:r>
              <a:rPr lang="ru-RU" dirty="0" err="1" smtClean="0"/>
              <a:t>Джайпурі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відпочинок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місті</a:t>
            </a:r>
            <a:r>
              <a:rPr lang="ru-RU" dirty="0" smtClean="0"/>
              <a:t> широких </a:t>
            </a:r>
            <a:r>
              <a:rPr lang="ru-RU" dirty="0" err="1" smtClean="0"/>
              <a:t>вулиць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архітектурної</a:t>
            </a:r>
            <a:r>
              <a:rPr lang="ru-RU" dirty="0" smtClean="0"/>
              <a:t> </a:t>
            </a:r>
            <a:r>
              <a:rPr lang="ru-RU" dirty="0" err="1" smtClean="0"/>
              <a:t>гармонії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побудований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висохлого</a:t>
            </a:r>
            <a:r>
              <a:rPr lang="ru-RU" dirty="0" smtClean="0"/>
              <a:t> озера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оточений</a:t>
            </a:r>
            <a:r>
              <a:rPr lang="ru-RU" dirty="0" smtClean="0"/>
              <a:t> </a:t>
            </a:r>
            <a:r>
              <a:rPr lang="ru-RU" dirty="0" err="1" smtClean="0"/>
              <a:t>безплідними</a:t>
            </a:r>
            <a:r>
              <a:rPr lang="ru-RU" dirty="0" smtClean="0"/>
              <a:t> горбами.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uk-UA" dirty="0" smtClean="0"/>
              <a:t>Джайпур</a:t>
            </a:r>
            <a:endParaRPr lang="ru-RU" dirty="0"/>
          </a:p>
        </p:txBody>
      </p:sp>
      <p:pic>
        <p:nvPicPr>
          <p:cNvPr id="5" name="Рисунок 4" descr="3891_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500306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310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524372"/>
            <a:ext cx="2333628" cy="233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d3002d35bd799282bfddda69a8576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142852"/>
            <a:ext cx="329713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286000" y="142852"/>
            <a:ext cx="6172200" cy="6238898"/>
          </a:xfrm>
        </p:spPr>
        <p:txBody>
          <a:bodyPr>
            <a:normAutofit/>
          </a:bodyPr>
          <a:lstStyle/>
          <a:p>
            <a:r>
              <a:rPr lang="ru-RU" dirty="0" err="1" smtClean="0"/>
              <a:t>Індійська</a:t>
            </a:r>
            <a:r>
              <a:rPr lang="ru-RU" dirty="0" smtClean="0"/>
              <a:t> кухня</a:t>
            </a:r>
            <a:r>
              <a:rPr lang="ru-RU" b="0" dirty="0" smtClean="0"/>
              <a:t> — одна </a:t>
            </a:r>
            <a:r>
              <a:rPr lang="ru-RU" b="0" dirty="0" err="1" smtClean="0"/>
              <a:t>з</a:t>
            </a:r>
            <a:r>
              <a:rPr lang="ru-RU" b="0" dirty="0" smtClean="0"/>
              <a:t> </a:t>
            </a:r>
            <a:r>
              <a:rPr lang="ru-RU" b="0" dirty="0" err="1" smtClean="0"/>
              <a:t>найстаріших</a:t>
            </a:r>
            <a:r>
              <a:rPr lang="ru-RU" b="0" dirty="0" smtClean="0"/>
              <a:t>, </a:t>
            </a:r>
            <a:r>
              <a:rPr lang="ru-RU" b="0" dirty="0" err="1" smtClean="0"/>
              <a:t>найбагатших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найрізноманітніших</a:t>
            </a:r>
            <a:r>
              <a:rPr lang="ru-RU" b="0" dirty="0" smtClean="0"/>
              <a:t> у </a:t>
            </a:r>
            <a:r>
              <a:rPr lang="ru-RU" b="0" dirty="0" err="1" smtClean="0"/>
              <a:t>світі</a:t>
            </a:r>
            <a:r>
              <a:rPr lang="ru-RU" b="0" dirty="0" smtClean="0"/>
              <a:t>. </a:t>
            </a:r>
            <a:r>
              <a:rPr lang="ru-RU" b="0" dirty="0" err="1" smtClean="0"/>
              <a:t>Хоча</a:t>
            </a:r>
            <a:r>
              <a:rPr lang="ru-RU" b="0" dirty="0" smtClean="0"/>
              <a:t> </a:t>
            </a:r>
            <a:r>
              <a:rPr lang="ru-RU" b="0" dirty="0" err="1" smtClean="0"/>
              <a:t>найбільше</a:t>
            </a:r>
            <a:r>
              <a:rPr lang="ru-RU" b="0" dirty="0" smtClean="0"/>
              <a:t> вона славиться </a:t>
            </a:r>
            <a:r>
              <a:rPr lang="ru-RU" b="0" dirty="0" err="1" smtClean="0"/>
              <a:t>своїми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2" tooltip="Вегетаріанство"/>
              </a:rPr>
              <a:t>вегетаріанськими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3" tooltip="Страва"/>
              </a:rPr>
              <a:t>стравами</a:t>
            </a:r>
            <a:r>
              <a:rPr lang="ru-RU" b="0" dirty="0" smtClean="0"/>
              <a:t>, </a:t>
            </a:r>
            <a:r>
              <a:rPr lang="ru-RU" b="0" dirty="0" err="1" smtClean="0"/>
              <a:t>навіть</a:t>
            </a:r>
            <a:r>
              <a:rPr lang="ru-RU" b="0" dirty="0" smtClean="0"/>
              <a:t> </a:t>
            </a:r>
            <a:r>
              <a:rPr lang="ru-RU" b="0" dirty="0" err="1" smtClean="0"/>
              <a:t>переконаний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4" tooltip="М'ясо"/>
              </a:rPr>
              <a:t>м'ясоїд</a:t>
            </a:r>
            <a:r>
              <a:rPr lang="ru-RU" b="0" dirty="0" smtClean="0"/>
              <a:t> буде </a:t>
            </a:r>
            <a:r>
              <a:rPr lang="ru-RU" b="0" dirty="0" err="1" smtClean="0"/>
              <a:t>неабияк</a:t>
            </a:r>
            <a:r>
              <a:rPr lang="ru-RU" b="0" dirty="0" smtClean="0"/>
              <a:t> </a:t>
            </a:r>
            <a:r>
              <a:rPr lang="ru-RU" b="0" dirty="0" err="1" smtClean="0"/>
              <a:t>задоволений</a:t>
            </a:r>
            <a:r>
              <a:rPr lang="ru-RU" b="0" dirty="0" smtClean="0"/>
              <a:t>. </a:t>
            </a:r>
            <a:r>
              <a:rPr lang="ru-RU" b="0" dirty="0" err="1" smtClean="0"/>
              <a:t>Звиклий</a:t>
            </a:r>
            <a:r>
              <a:rPr lang="ru-RU" b="0" dirty="0" smtClean="0"/>
              <a:t> до </a:t>
            </a:r>
            <a:r>
              <a:rPr lang="ru-RU" b="0" dirty="0" err="1" smtClean="0"/>
              <a:t>континентальних</a:t>
            </a:r>
            <a:r>
              <a:rPr lang="ru-RU" b="0" dirty="0" smtClean="0"/>
              <a:t> </a:t>
            </a:r>
            <a:r>
              <a:rPr lang="ru-RU" b="0" dirty="0" err="1" smtClean="0"/>
              <a:t>страв</a:t>
            </a:r>
            <a:r>
              <a:rPr lang="ru-RU" b="0" dirty="0" smtClean="0"/>
              <a:t> </a:t>
            </a:r>
            <a:r>
              <a:rPr lang="ru-RU" b="0" dirty="0" smtClean="0">
                <a:hlinkClick r:id="rId5" tooltip="Гурман (ще не написана)"/>
              </a:rPr>
              <a:t>гурман</a:t>
            </a:r>
            <a:r>
              <a:rPr lang="ru-RU" b="0" dirty="0" smtClean="0"/>
              <a:t> в </a:t>
            </a:r>
            <a:r>
              <a:rPr lang="ru-RU" b="0" dirty="0" err="1" smtClean="0">
                <a:hlinkClick r:id="rId6" tooltip="Індія"/>
              </a:rPr>
              <a:t>Індії</a:t>
            </a:r>
            <a:r>
              <a:rPr lang="ru-RU" b="0" dirty="0" smtClean="0"/>
              <a:t> </a:t>
            </a:r>
            <a:r>
              <a:rPr lang="ru-RU" b="0" dirty="0" err="1" smtClean="0"/>
              <a:t>матиме</a:t>
            </a:r>
            <a:r>
              <a:rPr lang="ru-RU" b="0" dirty="0" smtClean="0"/>
              <a:t> </a:t>
            </a:r>
            <a:r>
              <a:rPr lang="ru-RU" b="0" dirty="0" err="1" smtClean="0"/>
              <a:t>чому</a:t>
            </a:r>
            <a:r>
              <a:rPr lang="ru-RU" b="0" dirty="0" smtClean="0"/>
              <a:t> </a:t>
            </a:r>
            <a:r>
              <a:rPr lang="ru-RU" b="0" dirty="0" err="1" smtClean="0"/>
              <a:t>дивуватися</a:t>
            </a:r>
            <a:r>
              <a:rPr lang="ru-RU" b="0" dirty="0" smtClean="0"/>
              <a:t>: </a:t>
            </a:r>
            <a:r>
              <a:rPr lang="ru-RU" b="0" dirty="0" err="1" smtClean="0"/>
              <a:t>зовнішній</a:t>
            </a:r>
            <a:r>
              <a:rPr lang="ru-RU" b="0" dirty="0" smtClean="0"/>
              <a:t> </a:t>
            </a:r>
            <a:r>
              <a:rPr lang="ru-RU" b="0" dirty="0" err="1" smtClean="0"/>
              <a:t>вигляд</a:t>
            </a:r>
            <a:r>
              <a:rPr lang="ru-RU" b="0" dirty="0" smtClean="0"/>
              <a:t>, манера </a:t>
            </a:r>
            <a:r>
              <a:rPr lang="ru-RU" b="0" dirty="0" err="1" smtClean="0"/>
              <a:t>подачі</a:t>
            </a:r>
            <a:r>
              <a:rPr lang="ru-RU" b="0" dirty="0" smtClean="0"/>
              <a:t> та </a:t>
            </a:r>
            <a:r>
              <a:rPr lang="ru-RU" b="0" dirty="0" err="1" smtClean="0"/>
              <a:t>споживання</a:t>
            </a:r>
            <a:r>
              <a:rPr lang="ru-RU" b="0" dirty="0" smtClean="0"/>
              <a:t>, не </a:t>
            </a:r>
            <a:r>
              <a:rPr lang="ru-RU" b="0" dirty="0" err="1" smtClean="0"/>
              <a:t>кажучи</a:t>
            </a:r>
            <a:r>
              <a:rPr lang="ru-RU" b="0" dirty="0" smtClean="0"/>
              <a:t> </a:t>
            </a:r>
            <a:r>
              <a:rPr lang="ru-RU" b="0" dirty="0" err="1" smtClean="0"/>
              <a:t>вже</a:t>
            </a:r>
            <a:r>
              <a:rPr lang="ru-RU" b="0" dirty="0" smtClean="0"/>
              <a:t> про </a:t>
            </a:r>
            <a:r>
              <a:rPr lang="ru-RU" b="0" dirty="0" smtClean="0">
                <a:hlinkClick r:id="rId7" tooltip="Смак"/>
              </a:rPr>
              <a:t>смак</a:t>
            </a:r>
            <a:r>
              <a:rPr lang="ru-RU" b="0" dirty="0" smtClean="0"/>
              <a:t> та </a:t>
            </a:r>
            <a:r>
              <a:rPr lang="ru-RU" b="0" dirty="0" smtClean="0">
                <a:hlinkClick r:id="rId8" tooltip="Аромат"/>
              </a:rPr>
              <a:t>аромат</a:t>
            </a:r>
            <a:r>
              <a:rPr lang="ru-RU" b="0" dirty="0" smtClean="0"/>
              <a:t>, </a:t>
            </a:r>
            <a:r>
              <a:rPr lang="ru-RU" b="0" dirty="0" err="1" smtClean="0"/>
              <a:t>такої</a:t>
            </a:r>
            <a:r>
              <a:rPr lang="ru-RU" b="0" dirty="0" smtClean="0"/>
              <a:t> </a:t>
            </a:r>
            <a:r>
              <a:rPr lang="ru-RU" b="0" dirty="0" err="1" smtClean="0"/>
              <a:t>багатої</a:t>
            </a:r>
            <a:r>
              <a:rPr lang="ru-RU" b="0" dirty="0" smtClean="0"/>
              <a:t> на </a:t>
            </a:r>
            <a:r>
              <a:rPr lang="ru-RU" b="0" dirty="0" err="1" smtClean="0"/>
              <a:t>різноманітні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9" tooltip="Спеції"/>
              </a:rPr>
              <a:t>спеції</a:t>
            </a:r>
            <a:r>
              <a:rPr lang="ru-RU" b="0" dirty="0" smtClean="0"/>
              <a:t> </a:t>
            </a:r>
            <a:r>
              <a:rPr lang="ru-RU" b="0" dirty="0" err="1" smtClean="0"/>
              <a:t>індійської</a:t>
            </a:r>
            <a:r>
              <a:rPr lang="ru-RU" b="0" dirty="0" smtClean="0"/>
              <a:t> </a:t>
            </a:r>
            <a:r>
              <a:rPr lang="ru-RU" b="0" dirty="0" err="1" smtClean="0"/>
              <a:t>традиційної</a:t>
            </a:r>
            <a:r>
              <a:rPr lang="ru-RU" b="0" dirty="0" smtClean="0"/>
              <a:t> </a:t>
            </a:r>
            <a:r>
              <a:rPr lang="ru-RU" b="0" dirty="0" err="1" smtClean="0"/>
              <a:t>кухні</a:t>
            </a:r>
            <a:r>
              <a:rPr lang="ru-RU" b="0" dirty="0" smtClean="0"/>
              <a:t> </a:t>
            </a:r>
            <a:r>
              <a:rPr lang="ru-RU" b="0" dirty="0" err="1" smtClean="0"/>
              <a:t>здатні</a:t>
            </a:r>
            <a:r>
              <a:rPr lang="ru-RU" b="0" dirty="0" smtClean="0"/>
              <a:t> </a:t>
            </a:r>
            <a:r>
              <a:rPr lang="ru-RU" b="0" dirty="0" err="1" smtClean="0"/>
              <a:t>причарувати</a:t>
            </a:r>
            <a:r>
              <a:rPr lang="ru-RU" b="0" dirty="0" smtClean="0"/>
              <a:t>.</a:t>
            </a:r>
            <a:endParaRPr lang="ru-RU" dirty="0"/>
          </a:p>
        </p:txBody>
      </p:sp>
      <p:pic>
        <p:nvPicPr>
          <p:cNvPr id="8" name="Рисунок 7" descr="250px-Vegetarian_Curry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2857496"/>
            <a:ext cx="3546567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organichni-restorany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472" y="3500438"/>
            <a:ext cx="323852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загруженное (3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7752" y="5003989"/>
            <a:ext cx="2786082" cy="185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5286388"/>
            <a:ext cx="6172200" cy="1371600"/>
          </a:xfrm>
        </p:spPr>
        <p:txBody>
          <a:bodyPr/>
          <a:lstStyle/>
          <a:p>
            <a:r>
              <a:rPr lang="ru-RU" b="0" i="1" dirty="0" err="1" smtClean="0">
                <a:hlinkClick r:id="rId2" tooltip="Чікен тика (ще не написана)"/>
              </a:rPr>
              <a:t>Чікен</a:t>
            </a:r>
            <a:r>
              <a:rPr lang="ru-RU" b="0" i="1" dirty="0" smtClean="0">
                <a:hlinkClick r:id="rId2" tooltip="Чікен тика (ще не написана)"/>
              </a:rPr>
              <a:t> тика</a:t>
            </a:r>
            <a:r>
              <a:rPr lang="ru-RU" b="0" dirty="0" smtClean="0"/>
              <a:t> — </a:t>
            </a:r>
            <a:r>
              <a:rPr lang="ru-RU" b="0" dirty="0" err="1" smtClean="0"/>
              <a:t>замариноване</a:t>
            </a:r>
            <a:r>
              <a:rPr lang="ru-RU" b="0" dirty="0" smtClean="0"/>
              <a:t> у </a:t>
            </a:r>
            <a:r>
              <a:rPr lang="ru-RU" b="0" dirty="0" err="1" smtClean="0"/>
              <a:t>кефірі</a:t>
            </a:r>
            <a:r>
              <a:rPr lang="ru-RU" b="0" dirty="0" smtClean="0"/>
              <a:t> </a:t>
            </a:r>
            <a:r>
              <a:rPr lang="ru-RU" b="0" dirty="0" err="1" smtClean="0"/>
              <a:t>й</a:t>
            </a:r>
            <a:r>
              <a:rPr lang="ru-RU" b="0" dirty="0" smtClean="0"/>
              <a:t> </a:t>
            </a:r>
            <a:r>
              <a:rPr lang="ru-RU" b="0" dirty="0" err="1" smtClean="0"/>
              <a:t>запечене</a:t>
            </a:r>
            <a:r>
              <a:rPr lang="ru-RU" b="0" dirty="0" smtClean="0"/>
              <a:t> в </a:t>
            </a:r>
            <a:r>
              <a:rPr lang="ru-RU" b="0" dirty="0" err="1" smtClean="0"/>
              <a:t>тандурі</a:t>
            </a:r>
            <a:r>
              <a:rPr lang="ru-RU" b="0" dirty="0" smtClean="0"/>
              <a:t> </a:t>
            </a:r>
            <a:r>
              <a:rPr lang="ru-RU" b="0" dirty="0" err="1" smtClean="0"/>
              <a:t>м'ясо</a:t>
            </a:r>
            <a:r>
              <a:rPr lang="ru-RU" b="0" dirty="0" smtClean="0"/>
              <a:t> курки, </a:t>
            </a:r>
            <a:r>
              <a:rPr lang="ru-RU" b="0" dirty="0" err="1" smtClean="0"/>
              <a:t>завдяки</a:t>
            </a:r>
            <a:r>
              <a:rPr lang="ru-RU" b="0" dirty="0" smtClean="0"/>
              <a:t> </a:t>
            </a:r>
            <a:r>
              <a:rPr lang="ru-RU" b="0" dirty="0" err="1" smtClean="0"/>
              <a:t>харчовим</a:t>
            </a:r>
            <a:r>
              <a:rPr lang="ru-RU" b="0" dirty="0" smtClean="0"/>
              <a:t> </a:t>
            </a:r>
            <a:r>
              <a:rPr lang="ru-RU" b="0" dirty="0" err="1" smtClean="0"/>
              <a:t>барвникам</a:t>
            </a:r>
            <a:r>
              <a:rPr lang="ru-RU" b="0" dirty="0" smtClean="0"/>
              <a:t> </a:t>
            </a:r>
            <a:r>
              <a:rPr lang="ru-RU" b="0" dirty="0" err="1" smtClean="0"/>
              <a:t>має</a:t>
            </a:r>
            <a:r>
              <a:rPr lang="ru-RU" b="0" dirty="0" smtClean="0"/>
              <a:t> </a:t>
            </a:r>
            <a:r>
              <a:rPr lang="ru-RU" b="0" dirty="0" err="1" smtClean="0"/>
              <a:t>яскраво-червоний</a:t>
            </a:r>
            <a:r>
              <a:rPr lang="ru-RU" b="0" dirty="0" smtClean="0"/>
              <a:t> </a:t>
            </a:r>
            <a:r>
              <a:rPr lang="ru-RU" b="0" dirty="0" err="1" smtClean="0"/>
              <a:t>колір</a:t>
            </a:r>
            <a:endParaRPr lang="ru-RU" b="0" dirty="0" smtClean="0"/>
          </a:p>
          <a:p>
            <a:endParaRPr lang="ru-RU" dirty="0"/>
          </a:p>
        </p:txBody>
      </p:sp>
      <p:pic>
        <p:nvPicPr>
          <p:cNvPr id="4" name="Рисунок 3" descr="250px-Chicken_Tikka_Masala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928934"/>
            <a:ext cx="293079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037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3" y="142852"/>
            <a:ext cx="3381399" cy="253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285727"/>
            <a:ext cx="2143140" cy="322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357298"/>
            <a:ext cx="190155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85984" y="5572140"/>
            <a:ext cx="6172200" cy="1157286"/>
          </a:xfrm>
        </p:spPr>
        <p:txBody>
          <a:bodyPr/>
          <a:lstStyle/>
          <a:p>
            <a:r>
              <a:rPr lang="ru-RU" b="0" i="1" dirty="0" err="1" smtClean="0"/>
              <a:t>Тандури</a:t>
            </a:r>
            <a:r>
              <a:rPr lang="ru-RU" b="0" i="1" dirty="0" smtClean="0"/>
              <a:t> </a:t>
            </a:r>
            <a:r>
              <a:rPr lang="ru-RU" b="0" i="1" dirty="0" err="1" smtClean="0"/>
              <a:t>алу</a:t>
            </a:r>
            <a:r>
              <a:rPr lang="ru-RU" b="0" dirty="0" smtClean="0"/>
              <a:t> — </a:t>
            </a:r>
            <a:r>
              <a:rPr lang="ru-RU" b="0" dirty="0" err="1" smtClean="0"/>
              <a:t>картопля</a:t>
            </a:r>
            <a:r>
              <a:rPr lang="ru-RU" b="0" dirty="0" smtClean="0"/>
              <a:t>, фарширована сухофруктами та сиром</a:t>
            </a:r>
          </a:p>
          <a:p>
            <a:endParaRPr lang="ru-RU" dirty="0"/>
          </a:p>
        </p:txBody>
      </p:sp>
      <p:pic>
        <p:nvPicPr>
          <p:cNvPr id="6" name="Рисунок 5" descr="vedg_tandury_hazan_spetial_800_9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52"/>
            <a:ext cx="276129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агруженное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85728"/>
            <a:ext cx="2753095" cy="206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загруженное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3" y="2714620"/>
            <a:ext cx="3311479" cy="2281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загруженное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2571744"/>
            <a:ext cx="295657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42.jpg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500042"/>
            <a:ext cx="2666992" cy="176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500702"/>
            <a:ext cx="6172200" cy="881048"/>
          </a:xfrm>
        </p:spPr>
        <p:txBody>
          <a:bodyPr/>
          <a:lstStyle/>
          <a:p>
            <a:r>
              <a:rPr lang="ru-RU" b="0" dirty="0" err="1" smtClean="0"/>
              <a:t>М’ясо</a:t>
            </a:r>
            <a:r>
              <a:rPr lang="ru-RU" b="0" dirty="0" smtClean="0"/>
              <a:t> «</a:t>
            </a:r>
            <a:r>
              <a:rPr lang="ru-RU" b="0" dirty="0" err="1" smtClean="0"/>
              <a:t>Каррі</a:t>
            </a:r>
            <a:r>
              <a:rPr lang="ru-RU" b="0" dirty="0" smtClean="0"/>
              <a:t>» та </a:t>
            </a:r>
            <a:r>
              <a:rPr lang="ru-RU" b="0" i="1" dirty="0" err="1" smtClean="0"/>
              <a:t>Шик-кебаб</a:t>
            </a:r>
            <a:endParaRPr lang="ru-RU" b="0" dirty="0" smtClean="0"/>
          </a:p>
          <a:p>
            <a:endParaRPr lang="ru-RU" dirty="0"/>
          </a:p>
        </p:txBody>
      </p:sp>
      <p:pic>
        <p:nvPicPr>
          <p:cNvPr id="4" name="Рисунок 3" descr="1277943862_753.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571612"/>
            <a:ext cx="250033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груженное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500306"/>
            <a:ext cx="3457582" cy="261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66"/>
            <a:ext cx="2562348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агруженное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214290"/>
            <a:ext cx="2786082" cy="2086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uk-UA" dirty="0" smtClean="0"/>
              <a:t>Індійський танець</a:t>
            </a:r>
            <a:endParaRPr lang="ru-RU" dirty="0"/>
          </a:p>
        </p:txBody>
      </p:sp>
      <p:pic>
        <p:nvPicPr>
          <p:cNvPr id="5" name="Индия-танцы-2-[WikiBit.net]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821514"/>
            <a:ext cx="7858180" cy="5893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35608" y="428604"/>
            <a:ext cx="7498080" cy="3714776"/>
          </a:xfrm>
        </p:spPr>
        <p:txBody>
          <a:bodyPr>
            <a:normAutofit/>
          </a:bodyPr>
          <a:lstStyle/>
          <a:p>
            <a:r>
              <a:rPr lang="vi-VN" b="1" dirty="0" smtClean="0"/>
              <a:t>Респу́бліка І́ндія</a:t>
            </a:r>
            <a:r>
              <a:rPr lang="vi-VN" dirty="0" smtClean="0"/>
              <a:t> або </a:t>
            </a:r>
            <a:r>
              <a:rPr lang="vi-VN" b="1" dirty="0" smtClean="0"/>
              <a:t>І́ндія</a:t>
            </a:r>
            <a:r>
              <a:rPr lang="en-US" dirty="0" smtClean="0"/>
              <a:t> — </a:t>
            </a:r>
            <a:r>
              <a:rPr lang="vi-VN" dirty="0" smtClean="0"/>
              <a:t>країна в Південній Азії. На північному заході межує з Пакистаном; на півночі — з КНР, Непалом і Бутаном; на сході — з М'янмою і Бангладеш. На півдні вузька Полкська прото</a:t>
            </a:r>
            <a:r>
              <a:rPr lang="uk-UA" dirty="0" smtClean="0"/>
              <a:t>к</a:t>
            </a:r>
            <a:r>
              <a:rPr lang="vi-VN" dirty="0" smtClean="0"/>
              <a:t>а і Манарська затока відділяють її від Шрі-Ланки. Протокою Грейт-Ченнел між островами Великий Нікобар і Суматра проходить морський кордон між Індією та</a:t>
            </a:r>
            <a:r>
              <a:rPr lang="uk-UA" dirty="0" smtClean="0"/>
              <a:t> </a:t>
            </a:r>
            <a:r>
              <a:rPr lang="vi-VN" dirty="0" smtClean="0"/>
              <a:t>Індонезією.</a:t>
            </a:r>
            <a:endParaRPr lang="ru-RU" dirty="0"/>
          </a:p>
        </p:txBody>
      </p:sp>
      <p:pic>
        <p:nvPicPr>
          <p:cNvPr id="4" name="Рисунок 3" descr="Emblem_of_Indi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4155131"/>
            <a:ext cx="1595443" cy="2560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4158390"/>
            <a:ext cx="4235737" cy="2699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00430" y="357166"/>
            <a:ext cx="5433258" cy="5891234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Територія</a:t>
            </a:r>
            <a:r>
              <a:rPr lang="ru-RU" dirty="0" smtClean="0"/>
              <a:t> — 3 166 829 км² (</a:t>
            </a:r>
            <a:r>
              <a:rPr lang="ru-RU" dirty="0" err="1" smtClean="0"/>
              <a:t>є</a:t>
            </a:r>
            <a:r>
              <a:rPr lang="ru-RU" dirty="0" smtClean="0"/>
              <a:t> 7-ю </a:t>
            </a:r>
            <a:r>
              <a:rPr lang="ru-RU" dirty="0" err="1" smtClean="0"/>
              <a:t>країною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за </a:t>
            </a:r>
            <a:r>
              <a:rPr lang="ru-RU" dirty="0" err="1" smtClean="0"/>
              <a:t>географічною</a:t>
            </a:r>
            <a:r>
              <a:rPr lang="ru-RU" dirty="0" smtClean="0"/>
              <a:t> </a:t>
            </a:r>
            <a:r>
              <a:rPr lang="ru-RU" dirty="0" err="1" smtClean="0"/>
              <a:t>площею</a:t>
            </a:r>
            <a:r>
              <a:rPr lang="ru-RU" dirty="0" smtClean="0"/>
              <a:t>).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на </a:t>
            </a:r>
            <a:r>
              <a:rPr lang="ru-RU" dirty="0" err="1" smtClean="0"/>
              <a:t>південь</a:t>
            </a:r>
            <a:r>
              <a:rPr lang="ru-RU" dirty="0" smtClean="0"/>
              <a:t> — </a:t>
            </a:r>
            <a:r>
              <a:rPr lang="ru-RU" dirty="0" err="1" smtClean="0"/>
              <a:t>понад</a:t>
            </a:r>
            <a:r>
              <a:rPr lang="ru-RU" dirty="0" smtClean="0"/>
              <a:t> 3000 км; </a:t>
            </a:r>
            <a:r>
              <a:rPr lang="ru-RU" dirty="0" err="1" smtClean="0"/>
              <a:t>з</a:t>
            </a:r>
            <a:r>
              <a:rPr lang="ru-RU" dirty="0" smtClean="0"/>
              <a:t> заходу на </a:t>
            </a:r>
            <a:r>
              <a:rPr lang="ru-RU" dirty="0" err="1" smtClean="0"/>
              <a:t>схід</a:t>
            </a:r>
            <a:r>
              <a:rPr lang="ru-RU" dirty="0" smtClean="0"/>
              <a:t> — </a:t>
            </a:r>
            <a:r>
              <a:rPr lang="ru-RU" dirty="0" err="1" smtClean="0"/>
              <a:t>близько</a:t>
            </a:r>
            <a:r>
              <a:rPr lang="ru-RU" dirty="0" smtClean="0"/>
              <a:t> 2000 км. 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dirty="0" smtClean="0"/>
              <a:t> — 1 млрд. 132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(2008 р.; у 1990р. — 844 млн.) </a:t>
            </a:r>
            <a:r>
              <a:rPr lang="ru-RU" dirty="0" err="1" smtClean="0"/>
              <a:t>Це</a:t>
            </a:r>
            <a:r>
              <a:rPr lang="ru-RU" dirty="0" smtClean="0"/>
              <a:t> друга за величиною </a:t>
            </a:r>
            <a:r>
              <a:rPr lang="ru-RU" dirty="0" err="1" smtClean="0"/>
              <a:t>населення</a:t>
            </a:r>
            <a:r>
              <a:rPr lang="ru-RU" dirty="0" smtClean="0"/>
              <a:t>, — </a:t>
            </a:r>
            <a:r>
              <a:rPr lang="ru-RU" dirty="0" err="1" smtClean="0"/>
              <a:t>після</a:t>
            </a:r>
            <a:r>
              <a:rPr lang="ru-RU" dirty="0" smtClean="0"/>
              <a:t> Китаю, — держава на </a:t>
            </a:r>
            <a:r>
              <a:rPr lang="ru-RU" dirty="0" err="1" smtClean="0"/>
              <a:t>планеті</a:t>
            </a:r>
            <a:r>
              <a:rPr lang="ru-RU" dirty="0" smtClean="0"/>
              <a:t> Земля. </a:t>
            </a:r>
            <a:r>
              <a:rPr lang="ru-RU" dirty="0" err="1" smtClean="0"/>
              <a:t>Столиця</a:t>
            </a:r>
            <a:r>
              <a:rPr lang="ru-RU" dirty="0" smtClean="0"/>
              <a:t> — </a:t>
            </a:r>
            <a:r>
              <a:rPr lang="ru-RU" dirty="0" err="1" smtClean="0"/>
              <a:t>Нью-Делі</a:t>
            </a:r>
            <a:r>
              <a:rPr lang="ru-RU" dirty="0" smtClean="0"/>
              <a:t>.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: Калькутта (</a:t>
            </a:r>
            <a:r>
              <a:rPr lang="ru-RU" dirty="0" err="1" smtClean="0"/>
              <a:t>понад</a:t>
            </a:r>
            <a:r>
              <a:rPr lang="ru-RU" dirty="0" smtClean="0"/>
              <a:t> 16 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), </a:t>
            </a:r>
            <a:r>
              <a:rPr lang="ru-RU" dirty="0" err="1" smtClean="0"/>
              <a:t>Мумбаї</a:t>
            </a:r>
            <a:r>
              <a:rPr lang="ru-RU" dirty="0" smtClean="0"/>
              <a:t> (Бомбей) (</a:t>
            </a:r>
            <a:r>
              <a:rPr lang="ru-RU" dirty="0" err="1" smtClean="0"/>
              <a:t>понад</a:t>
            </a:r>
            <a:r>
              <a:rPr lang="ru-RU" dirty="0" smtClean="0"/>
              <a:t> 15 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), </a:t>
            </a:r>
            <a:r>
              <a:rPr lang="ru-RU" dirty="0" err="1" smtClean="0"/>
              <a:t>Ченнаї</a:t>
            </a:r>
            <a:r>
              <a:rPr lang="ru-RU" dirty="0" smtClean="0"/>
              <a:t> (</a:t>
            </a:r>
            <a:r>
              <a:rPr lang="ru-RU" dirty="0" err="1" smtClean="0"/>
              <a:t>Мадрас</a:t>
            </a:r>
            <a:r>
              <a:rPr lang="ru-RU" dirty="0" smtClean="0"/>
              <a:t>) (6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), Хайдарабад (5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), </a:t>
            </a:r>
            <a:r>
              <a:rPr lang="ru-RU" dirty="0" err="1" smtClean="0"/>
              <a:t>Бенґалуру</a:t>
            </a:r>
            <a:r>
              <a:rPr lang="ru-RU" dirty="0" smtClean="0"/>
              <a:t> (4,5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), </a:t>
            </a:r>
            <a:r>
              <a:rPr lang="ru-RU" dirty="0" err="1" smtClean="0"/>
              <a:t>Ахмадабад</a:t>
            </a:r>
            <a:r>
              <a:rPr lang="ru-RU" dirty="0" smtClean="0"/>
              <a:t> (4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gorod-nju-deli-indij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2947193" cy="223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ic0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357430"/>
            <a:ext cx="294981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643446"/>
            <a:ext cx="2765796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0"/>
            <a:ext cx="5357850" cy="664371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Індія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Євразійського</a:t>
            </a:r>
            <a:r>
              <a:rPr lang="ru-RU" dirty="0" smtClean="0"/>
              <a:t> континенту, на </a:t>
            </a:r>
            <a:r>
              <a:rPr lang="ru-RU" dirty="0" err="1" smtClean="0"/>
              <a:t>півострові</a:t>
            </a:r>
            <a:r>
              <a:rPr lang="ru-RU" dirty="0" smtClean="0"/>
              <a:t> </a:t>
            </a:r>
            <a:r>
              <a:rPr lang="ru-RU" dirty="0" err="1" smtClean="0"/>
              <a:t>Індостан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берегову</a:t>
            </a:r>
            <a:r>
              <a:rPr lang="ru-RU" dirty="0" smtClean="0"/>
              <a:t> </a:t>
            </a:r>
            <a:r>
              <a:rPr lang="ru-RU" dirty="0" err="1" smtClean="0"/>
              <a:t>лінію</a:t>
            </a:r>
            <a:r>
              <a:rPr lang="ru-RU" dirty="0" smtClean="0"/>
              <a:t> </a:t>
            </a:r>
            <a:r>
              <a:rPr lang="ru-RU" dirty="0" err="1" smtClean="0"/>
              <a:t>завдовжки</a:t>
            </a:r>
            <a:r>
              <a:rPr lang="ru-RU" dirty="0" smtClean="0"/>
              <a:t> 7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кілометрів</a:t>
            </a:r>
            <a:r>
              <a:rPr lang="ru-RU" dirty="0" smtClean="0"/>
              <a:t> та </a:t>
            </a:r>
            <a:r>
              <a:rPr lang="ru-RU" dirty="0" err="1" smtClean="0"/>
              <a:t>кордони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 Пакистаном на </a:t>
            </a:r>
            <a:r>
              <a:rPr lang="ru-RU" dirty="0" err="1" smtClean="0"/>
              <a:t>заході</a:t>
            </a:r>
            <a:r>
              <a:rPr lang="ru-RU" dirty="0" smtClean="0"/>
              <a:t>, </a:t>
            </a:r>
            <a:r>
              <a:rPr lang="ru-RU" dirty="0" err="1" smtClean="0"/>
              <a:t>Китаєм</a:t>
            </a:r>
            <a:r>
              <a:rPr lang="ru-RU" dirty="0" smtClean="0"/>
              <a:t>, Непалом </a:t>
            </a:r>
            <a:r>
              <a:rPr lang="ru-RU" dirty="0" err="1" smtClean="0"/>
              <a:t>і</a:t>
            </a:r>
            <a:r>
              <a:rPr lang="ru-RU" dirty="0" smtClean="0"/>
              <a:t> Бутаном 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та Бангладеш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М'янмою</a:t>
            </a:r>
            <a:r>
              <a:rPr lang="ru-RU" dirty="0" smtClean="0"/>
              <a:t> (</a:t>
            </a:r>
            <a:r>
              <a:rPr lang="ru-RU" dirty="0" err="1" smtClean="0"/>
              <a:t>колишня</a:t>
            </a:r>
            <a:r>
              <a:rPr lang="ru-RU" dirty="0" smtClean="0"/>
              <a:t> </a:t>
            </a:r>
            <a:r>
              <a:rPr lang="ru-RU" dirty="0" err="1" smtClean="0"/>
              <a:t>Бірма</a:t>
            </a:r>
            <a:r>
              <a:rPr lang="ru-RU" dirty="0" smtClean="0"/>
              <a:t>) на </a:t>
            </a:r>
            <a:r>
              <a:rPr lang="ru-RU" dirty="0" err="1" smtClean="0"/>
              <a:t>сході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Індія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претендує</a:t>
            </a:r>
            <a:r>
              <a:rPr lang="ru-RU" dirty="0" smtClean="0"/>
              <a:t> на кордон </a:t>
            </a:r>
            <a:r>
              <a:rPr lang="ru-RU" dirty="0" err="1" smtClean="0"/>
              <a:t>із</a:t>
            </a:r>
            <a:r>
              <a:rPr lang="ru-RU" dirty="0" smtClean="0"/>
              <a:t> </a:t>
            </a:r>
            <a:r>
              <a:rPr lang="ru-RU" dirty="0" err="1" smtClean="0"/>
              <a:t>Афганістаном</a:t>
            </a:r>
            <a:r>
              <a:rPr lang="ru-RU" dirty="0" smtClean="0"/>
              <a:t>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(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індійського</a:t>
            </a:r>
            <a:r>
              <a:rPr lang="ru-RU" dirty="0" smtClean="0"/>
              <a:t> штату Джамму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Кашмір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Афганістаном</a:t>
            </a:r>
            <a:r>
              <a:rPr lang="ru-RU" dirty="0" smtClean="0"/>
              <a:t>, </a:t>
            </a:r>
            <a:r>
              <a:rPr lang="ru-RU" dirty="0" err="1" smtClean="0"/>
              <a:t>перебуває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контролем Пакистану).</a:t>
            </a:r>
          </a:p>
          <a:p>
            <a:r>
              <a:rPr lang="ru-RU" dirty="0" smtClean="0"/>
              <a:t>В </a:t>
            </a:r>
            <a:r>
              <a:rPr lang="ru-RU" dirty="0" err="1" smtClean="0"/>
              <a:t>Індійському</a:t>
            </a:r>
            <a:r>
              <a:rPr lang="ru-RU" dirty="0" smtClean="0"/>
              <a:t> </a:t>
            </a:r>
            <a:r>
              <a:rPr lang="ru-RU" dirty="0" err="1" smtClean="0"/>
              <a:t>океані</a:t>
            </a:r>
            <a:r>
              <a:rPr lang="ru-RU" dirty="0" smtClean="0"/>
              <a:t> </a:t>
            </a:r>
            <a:r>
              <a:rPr lang="ru-RU" dirty="0" err="1" smtClean="0"/>
              <a:t>має</a:t>
            </a:r>
            <a:r>
              <a:rPr lang="ru-RU" dirty="0" smtClean="0"/>
              <a:t> кордон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Мальдівами</a:t>
            </a:r>
            <a:r>
              <a:rPr lang="ru-RU" dirty="0" smtClean="0"/>
              <a:t> 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, </a:t>
            </a:r>
            <a:r>
              <a:rPr lang="ru-RU" dirty="0" err="1" smtClean="0"/>
              <a:t>Шрі-Ланкою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півдні</a:t>
            </a:r>
            <a:r>
              <a:rPr lang="ru-RU" dirty="0" smtClean="0"/>
              <a:t> та </a:t>
            </a:r>
            <a:r>
              <a:rPr lang="ru-RU" dirty="0" err="1" smtClean="0"/>
              <a:t>Індонезією</a:t>
            </a:r>
            <a:r>
              <a:rPr lang="ru-RU" dirty="0" smtClean="0"/>
              <a:t> 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Шрі-Ланки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відділяють</a:t>
            </a:r>
            <a:r>
              <a:rPr lang="ru-RU" dirty="0" smtClean="0"/>
              <a:t> </a:t>
            </a:r>
            <a:r>
              <a:rPr lang="ru-RU" dirty="0" err="1" smtClean="0"/>
              <a:t>Полкська</a:t>
            </a:r>
            <a:r>
              <a:rPr lang="ru-RU" dirty="0" smtClean="0"/>
              <a:t> протока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Манарська</a:t>
            </a:r>
            <a:r>
              <a:rPr lang="ru-RU" dirty="0" smtClean="0"/>
              <a:t> затока, протокою </a:t>
            </a:r>
            <a:r>
              <a:rPr lang="ru-RU" dirty="0" err="1" smtClean="0"/>
              <a:t>Ґрейт-Ченнел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островами Великий </a:t>
            </a:r>
            <a:r>
              <a:rPr lang="ru-RU" dirty="0" err="1" smtClean="0"/>
              <a:t>Нікобар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Суматра проходить </a:t>
            </a:r>
            <a:r>
              <a:rPr lang="ru-RU" dirty="0" err="1" smtClean="0"/>
              <a:t>морський</a:t>
            </a:r>
            <a:r>
              <a:rPr lang="ru-RU" dirty="0" smtClean="0"/>
              <a:t> кордон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Індією</a:t>
            </a:r>
            <a:r>
              <a:rPr lang="ru-RU" dirty="0" smtClean="0"/>
              <a:t> та </a:t>
            </a:r>
            <a:r>
              <a:rPr lang="ru-RU" dirty="0" err="1" smtClean="0"/>
              <a:t>Індонезією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загруженное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572" y="214290"/>
            <a:ext cx="269670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357562"/>
            <a:ext cx="289850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357166"/>
            <a:ext cx="3857652" cy="583027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Рельєф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err="1" smtClean="0"/>
              <a:t>гірська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 </a:t>
            </a:r>
            <a:r>
              <a:rPr lang="ru-RU" dirty="0" err="1" smtClean="0"/>
              <a:t>Гімалаї</a:t>
            </a:r>
            <a:r>
              <a:rPr lang="ru-RU" dirty="0" smtClean="0"/>
              <a:t>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кордоні</a:t>
            </a:r>
            <a:r>
              <a:rPr lang="ru-RU" dirty="0" smtClean="0"/>
              <a:t>, </a:t>
            </a:r>
            <a:r>
              <a:rPr lang="ru-RU" dirty="0" err="1" smtClean="0"/>
              <a:t>річкові</a:t>
            </a:r>
            <a:r>
              <a:rPr lang="ru-RU" dirty="0" smtClean="0"/>
              <a:t> </a:t>
            </a:r>
            <a:r>
              <a:rPr lang="ru-RU" dirty="0" err="1" smtClean="0"/>
              <a:t>долини</a:t>
            </a:r>
            <a:r>
              <a:rPr lang="ru-RU" dirty="0" smtClean="0"/>
              <a:t> </a:t>
            </a:r>
            <a:r>
              <a:rPr lang="ru-RU" dirty="0" err="1" smtClean="0"/>
              <a:t>Ґанґу</a:t>
            </a:r>
            <a:r>
              <a:rPr lang="ru-RU" dirty="0" smtClean="0"/>
              <a:t>, </a:t>
            </a:r>
            <a:r>
              <a:rPr lang="ru-RU" dirty="0" err="1" smtClean="0"/>
              <a:t>Інду</a:t>
            </a:r>
            <a:r>
              <a:rPr lang="ru-RU" dirty="0" smtClean="0"/>
              <a:t>, </a:t>
            </a:r>
            <a:r>
              <a:rPr lang="ru-RU" dirty="0" err="1" smtClean="0"/>
              <a:t>Брахмапутри</a:t>
            </a:r>
            <a:r>
              <a:rPr lang="ru-RU" dirty="0" smtClean="0"/>
              <a:t>; плато Декан на </a:t>
            </a:r>
            <a:r>
              <a:rPr lang="ru-RU" dirty="0" err="1" smtClean="0"/>
              <a:t>південь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 </a:t>
            </a:r>
            <a:r>
              <a:rPr lang="ru-RU" dirty="0" err="1" smtClean="0"/>
              <a:t>Нармада</a:t>
            </a:r>
            <a:r>
              <a:rPr lang="ru-RU" dirty="0" smtClean="0"/>
              <a:t>—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західним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східним</a:t>
            </a:r>
            <a:r>
              <a:rPr lang="ru-RU" dirty="0" smtClean="0"/>
              <a:t> хребтами </a:t>
            </a:r>
            <a:r>
              <a:rPr lang="ru-RU" dirty="0" err="1" smtClean="0"/>
              <a:t>Гат</a:t>
            </a:r>
            <a:r>
              <a:rPr lang="ru-RU" dirty="0" smtClean="0"/>
              <a:t>; на </a:t>
            </a:r>
            <a:r>
              <a:rPr lang="ru-RU" dirty="0" err="1" smtClean="0"/>
              <a:t>заході</a:t>
            </a:r>
            <a:r>
              <a:rPr lang="ru-RU" dirty="0" smtClean="0"/>
              <a:t> — </a:t>
            </a:r>
            <a:r>
              <a:rPr lang="ru-RU" dirty="0" err="1" smtClean="0"/>
              <a:t>пустеля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Найвища</a:t>
            </a:r>
            <a:r>
              <a:rPr lang="ru-RU" dirty="0" smtClean="0"/>
              <a:t> точка — гора </a:t>
            </a:r>
            <a:r>
              <a:rPr lang="ru-RU" dirty="0" err="1" smtClean="0"/>
              <a:t>Чогорі</a:t>
            </a:r>
            <a:r>
              <a:rPr lang="ru-RU" dirty="0" smtClean="0"/>
              <a:t> на </a:t>
            </a:r>
            <a:r>
              <a:rPr lang="ru-RU" dirty="0" err="1" smtClean="0"/>
              <a:t>півночі</a:t>
            </a:r>
            <a:r>
              <a:rPr lang="ru-RU" dirty="0" smtClean="0"/>
              <a:t> (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кордоні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Китаєм</a:t>
            </a:r>
            <a:r>
              <a:rPr lang="ru-RU" dirty="0" smtClean="0"/>
              <a:t>) — 8611 м.</a:t>
            </a:r>
          </a:p>
          <a:p>
            <a:r>
              <a:rPr lang="ru-RU" dirty="0" smtClean="0"/>
              <a:t>До складу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 </a:t>
            </a:r>
            <a:r>
              <a:rPr lang="ru-RU" dirty="0" err="1" smtClean="0"/>
              <a:t>Андаманські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Нікобарські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>, </a:t>
            </a:r>
            <a:r>
              <a:rPr lang="ru-RU" dirty="0" err="1" smtClean="0"/>
              <a:t>острови</a:t>
            </a:r>
            <a:r>
              <a:rPr lang="ru-RU" dirty="0" smtClean="0"/>
              <a:t> Лакшадвіп.</a:t>
            </a:r>
          </a:p>
          <a:p>
            <a:endParaRPr lang="ru-RU" dirty="0"/>
          </a:p>
        </p:txBody>
      </p:sp>
      <p:pic>
        <p:nvPicPr>
          <p:cNvPr id="13" name="Содержимое 4" descr="загруженное (2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429256" y="357166"/>
            <a:ext cx="3109917" cy="23294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загруженное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714620"/>
            <a:ext cx="3214678" cy="240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загруженное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4703795"/>
            <a:ext cx="3114679" cy="220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642942"/>
          </a:xfrm>
        </p:spPr>
        <p:txBody>
          <a:bodyPr>
            <a:normAutofit/>
          </a:bodyPr>
          <a:lstStyle/>
          <a:p>
            <a:r>
              <a:rPr lang="uk-UA" dirty="0" err="1" smtClean="0"/>
              <a:t>Трансорт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4286280" cy="371477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Автомобільні дороги:</a:t>
            </a:r>
          </a:p>
          <a:p>
            <a:r>
              <a:rPr lang="ru-RU" dirty="0" smtClean="0"/>
              <a:t>На 2009 р. </a:t>
            </a:r>
            <a:r>
              <a:rPr lang="ru-RU" dirty="0" err="1" smtClean="0"/>
              <a:t>загальна</a:t>
            </a:r>
            <a:r>
              <a:rPr lang="ru-RU" dirty="0" smtClean="0"/>
              <a:t> мережа </a:t>
            </a:r>
            <a:r>
              <a:rPr lang="ru-RU" dirty="0" err="1" smtClean="0"/>
              <a:t>автомобільних</a:t>
            </a:r>
            <a:r>
              <a:rPr lang="ru-RU" dirty="0" smtClean="0"/>
              <a:t> </a:t>
            </a:r>
            <a:r>
              <a:rPr lang="ru-RU" dirty="0" err="1" smtClean="0"/>
              <a:t>доріг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3 320 410 км.,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третьою</a:t>
            </a:r>
            <a:r>
              <a:rPr lang="ru-RU" dirty="0" smtClean="0"/>
              <a:t> по </a:t>
            </a:r>
            <a:r>
              <a:rPr lang="ru-RU" dirty="0" err="1" smtClean="0"/>
              <a:t>протяжності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 Мережа </a:t>
            </a:r>
            <a:r>
              <a:rPr lang="ru-RU" dirty="0" err="1" smtClean="0"/>
              <a:t>федеральних</a:t>
            </a:r>
            <a:r>
              <a:rPr lang="ru-RU" dirty="0" smtClean="0"/>
              <a:t> </a:t>
            </a:r>
            <a:r>
              <a:rPr lang="ru-RU" dirty="0" err="1" smtClean="0"/>
              <a:t>доріг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 (</a:t>
            </a:r>
            <a:r>
              <a:rPr lang="en-US" dirty="0" smtClean="0"/>
              <a:t>National Highways) </a:t>
            </a:r>
            <a:r>
              <a:rPr lang="ru-RU" dirty="0" err="1" smtClean="0"/>
              <a:t>зв'язує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штатів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загруженное (28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214942" y="2786058"/>
            <a:ext cx="3000396" cy="2247401"/>
          </a:xfrm>
        </p:spPr>
      </p:pic>
      <p:pic>
        <p:nvPicPr>
          <p:cNvPr id="7" name="Рисунок 6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85728"/>
            <a:ext cx="3327137" cy="2214058"/>
          </a:xfrm>
          <a:prstGeom prst="rect">
            <a:avLst/>
          </a:prstGeom>
        </p:spPr>
      </p:pic>
      <p:pic>
        <p:nvPicPr>
          <p:cNvPr id="8" name="Рисунок 7" descr="загруженное (2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4404274"/>
            <a:ext cx="3100391" cy="208964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uk-UA" dirty="0" smtClean="0"/>
              <a:t>Залізничні дороги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657600" cy="502921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Залізниці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1853г, </a:t>
            </a:r>
            <a:r>
              <a:rPr lang="ru-RU" dirty="0" err="1" smtClean="0"/>
              <a:t>управляються</a:t>
            </a:r>
            <a:r>
              <a:rPr lang="ru-RU" dirty="0" smtClean="0"/>
              <a:t> державною </a:t>
            </a:r>
            <a:r>
              <a:rPr lang="ru-RU" dirty="0" err="1" smtClean="0"/>
              <a:t>компанією</a:t>
            </a:r>
            <a:r>
              <a:rPr lang="ru-RU" dirty="0" smtClean="0"/>
              <a:t> </a:t>
            </a:r>
            <a:r>
              <a:rPr lang="en-US" dirty="0" smtClean="0"/>
              <a:t>Indian Railways.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доріг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64 015 км.,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самим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четверте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Щорік</a:t>
            </a:r>
            <a:r>
              <a:rPr lang="ru-RU" dirty="0" smtClean="0"/>
              <a:t> </a:t>
            </a:r>
            <a:r>
              <a:rPr lang="ru-RU" dirty="0" err="1" smtClean="0"/>
              <a:t>залізниці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перевозять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6 </a:t>
            </a:r>
            <a:r>
              <a:rPr lang="ru-RU" dirty="0" err="1" smtClean="0"/>
              <a:t>мільярдів</a:t>
            </a:r>
            <a:r>
              <a:rPr lang="ru-RU" dirty="0" smtClean="0"/>
              <a:t> </a:t>
            </a:r>
            <a:r>
              <a:rPr lang="ru-RU" dirty="0" err="1" smtClean="0"/>
              <a:t>пасажирів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350 </a:t>
            </a:r>
            <a:r>
              <a:rPr lang="ru-RU" dirty="0" err="1" smtClean="0"/>
              <a:t>мільйонів</a:t>
            </a:r>
            <a:r>
              <a:rPr lang="ru-RU" dirty="0" smtClean="0"/>
              <a:t> тонн </a:t>
            </a:r>
            <a:r>
              <a:rPr lang="ru-RU" dirty="0" err="1" smtClean="0"/>
              <a:t>вантажів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загруженное (30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57753" y="214290"/>
            <a:ext cx="3286148" cy="2178859"/>
          </a:xfrm>
        </p:spPr>
      </p:pic>
      <p:pic>
        <p:nvPicPr>
          <p:cNvPr id="6" name="Рисунок 5" descr="img_12654157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500306"/>
            <a:ext cx="3429024" cy="2291074"/>
          </a:xfrm>
          <a:prstGeom prst="rect">
            <a:avLst/>
          </a:prstGeom>
        </p:spPr>
      </p:pic>
      <p:pic>
        <p:nvPicPr>
          <p:cNvPr id="7" name="Рисунок 6" descr="загруженное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786322"/>
            <a:ext cx="2843214" cy="18851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агруженное (33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2143116"/>
            <a:ext cx="3067054" cy="225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428604"/>
            <a:ext cx="4230842" cy="5743596"/>
          </a:xfrm>
        </p:spPr>
        <p:txBody>
          <a:bodyPr/>
          <a:lstStyle/>
          <a:p>
            <a:r>
              <a:rPr lang="ru-RU" dirty="0" err="1" smtClean="0"/>
              <a:t>Автобуси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90% </a:t>
            </a:r>
            <a:r>
              <a:rPr lang="ru-RU" dirty="0" err="1" smtClean="0"/>
              <a:t>суспільного</a:t>
            </a:r>
            <a:r>
              <a:rPr lang="ru-RU" dirty="0" smtClean="0"/>
              <a:t> транспорту в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дешевими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зручним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пересування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  <a:r>
              <a:rPr lang="ru-RU" dirty="0" err="1" smtClean="0"/>
              <a:t>Автобусні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власністю</a:t>
            </a:r>
            <a:r>
              <a:rPr lang="ru-RU" dirty="0" smtClean="0"/>
              <a:t> уряду </a:t>
            </a:r>
            <a:r>
              <a:rPr lang="ru-RU" dirty="0" err="1" smtClean="0"/>
              <a:t>штатів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загруженное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572008"/>
            <a:ext cx="3333754" cy="214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агруженное (3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643446"/>
            <a:ext cx="3514730" cy="204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7-1-300x1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142852"/>
            <a:ext cx="2857500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276</TotalTime>
  <Words>783</Words>
  <PresentationFormat>Экран (4:3)</PresentationFormat>
  <Paragraphs>55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             Індія</vt:lpstr>
      <vt:lpstr>Адміністративний устрій </vt:lpstr>
      <vt:lpstr>Слайд 3</vt:lpstr>
      <vt:lpstr>Слайд 4</vt:lpstr>
      <vt:lpstr>Слайд 5</vt:lpstr>
      <vt:lpstr>Слайд 6</vt:lpstr>
      <vt:lpstr>Трансорт</vt:lpstr>
      <vt:lpstr>Залізничні дороги</vt:lpstr>
      <vt:lpstr>Слайд 9</vt:lpstr>
      <vt:lpstr>Таксі</vt:lpstr>
      <vt:lpstr>Порти</vt:lpstr>
      <vt:lpstr>Авіація</vt:lpstr>
      <vt:lpstr>         Флора і фауна</vt:lpstr>
      <vt:lpstr>Слайд 14</vt:lpstr>
      <vt:lpstr>Населення</vt:lpstr>
      <vt:lpstr>Слайд 16</vt:lpstr>
      <vt:lpstr>Релігія</vt:lpstr>
      <vt:lpstr>Етнічні групи країни </vt:lpstr>
      <vt:lpstr>                       Культура</vt:lpstr>
      <vt:lpstr>Бомбей</vt:lpstr>
      <vt:lpstr>Гоа</vt:lpstr>
      <vt:lpstr>Делі</vt:lpstr>
      <vt:lpstr>Джайпур</vt:lpstr>
      <vt:lpstr>Слайд 24</vt:lpstr>
      <vt:lpstr>Слайд 25</vt:lpstr>
      <vt:lpstr>Слайд 26</vt:lpstr>
      <vt:lpstr>Слайд 27</vt:lpstr>
      <vt:lpstr>Індійський танець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Індія</dc:title>
  <cp:lastModifiedBy>Admin</cp:lastModifiedBy>
  <cp:revision>31</cp:revision>
  <dcterms:modified xsi:type="dcterms:W3CDTF">2014-02-16T14:23:55Z</dcterms:modified>
</cp:coreProperties>
</file>