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269" r:id="rId2"/>
    <p:sldId id="257" r:id="rId3"/>
    <p:sldId id="267" r:id="rId4"/>
    <p:sldId id="256" r:id="rId5"/>
    <p:sldId id="270" r:id="rId6"/>
    <p:sldId id="258" r:id="rId7"/>
    <p:sldId id="268" r:id="rId8"/>
    <p:sldId id="259" r:id="rId9"/>
    <p:sldId id="277" r:id="rId10"/>
    <p:sldId id="260" r:id="rId11"/>
    <p:sldId id="278" r:id="rId12"/>
    <p:sldId id="279" r:id="rId13"/>
    <p:sldId id="280" r:id="rId14"/>
    <p:sldId id="294" r:id="rId15"/>
    <p:sldId id="281" r:id="rId16"/>
    <p:sldId id="285" r:id="rId17"/>
    <p:sldId id="286" r:id="rId18"/>
    <p:sldId id="287" r:id="rId19"/>
    <p:sldId id="283" r:id="rId20"/>
    <p:sldId id="261" r:id="rId21"/>
    <p:sldId id="284" r:id="rId22"/>
    <p:sldId id="288" r:id="rId23"/>
    <p:sldId id="289" r:id="rId24"/>
    <p:sldId id="290" r:id="rId25"/>
    <p:sldId id="291" r:id="rId26"/>
    <p:sldId id="292" r:id="rId27"/>
    <p:sldId id="293" r:id="rId2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103" autoAdjust="0"/>
    <p:restoredTop sz="94590" autoAdjust="0"/>
  </p:normalViewPr>
  <p:slideViewPr>
    <p:cSldViewPr>
      <p:cViewPr varScale="1">
        <p:scale>
          <a:sx n="65" d="100"/>
          <a:sy n="65" d="100"/>
        </p:scale>
        <p:origin x="-1284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472D2A-92A7-4F50-9CA7-FD1D858B029B}" type="datetimeFigureOut">
              <a:rPr lang="ru-RU" smtClean="0"/>
              <a:pPr/>
              <a:t>07.02.2013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D5B592-3532-4525-92E8-5F83018F732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60407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CDB34-2A03-4404-B7A0-2837686FFAAD}" type="datetimeFigureOut">
              <a:rPr lang="ru-RU" smtClean="0"/>
              <a:pPr/>
              <a:t>07.02.2013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7B3872-9FD8-47B6-ACFB-F8DEA3A3C25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3627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CDB34-2A03-4404-B7A0-2837686FFAAD}" type="datetimeFigureOut">
              <a:rPr lang="ru-RU" smtClean="0"/>
              <a:pPr/>
              <a:t>07.02.2013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7B3872-9FD8-47B6-ACFB-F8DEA3A3C25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38837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CDB34-2A03-4404-B7A0-2837686FFAAD}" type="datetimeFigureOut">
              <a:rPr lang="ru-RU" smtClean="0"/>
              <a:pPr/>
              <a:t>07.02.2013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7B3872-9FD8-47B6-ACFB-F8DEA3A3C25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43304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CDB34-2A03-4404-B7A0-2837686FFAAD}" type="datetimeFigureOut">
              <a:rPr lang="ru-RU" smtClean="0"/>
              <a:pPr/>
              <a:t>07.02.2013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7B3872-9FD8-47B6-ACFB-F8DEA3A3C25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55301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CDB34-2A03-4404-B7A0-2837686FFAAD}" type="datetimeFigureOut">
              <a:rPr lang="ru-RU" smtClean="0"/>
              <a:pPr/>
              <a:t>07.02.2013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7B3872-9FD8-47B6-ACFB-F8DEA3A3C25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49279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CDB34-2A03-4404-B7A0-2837686FFAAD}" type="datetimeFigureOut">
              <a:rPr lang="ru-RU" smtClean="0"/>
              <a:pPr/>
              <a:t>07.02.2013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7B3872-9FD8-47B6-ACFB-F8DEA3A3C25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12627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CDB34-2A03-4404-B7A0-2837686FFAAD}" type="datetimeFigureOut">
              <a:rPr lang="ru-RU" smtClean="0"/>
              <a:pPr/>
              <a:t>07.02.2013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7B3872-9FD8-47B6-ACFB-F8DEA3A3C25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22955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CDB34-2A03-4404-B7A0-2837686FFAAD}" type="datetimeFigureOut">
              <a:rPr lang="ru-RU" smtClean="0"/>
              <a:pPr/>
              <a:t>07.02.2013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7B3872-9FD8-47B6-ACFB-F8DEA3A3C25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96341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CDB34-2A03-4404-B7A0-2837686FFAAD}" type="datetimeFigureOut">
              <a:rPr lang="ru-RU" smtClean="0"/>
              <a:pPr/>
              <a:t>07.02.2013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7B3872-9FD8-47B6-ACFB-F8DEA3A3C25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61632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CDB34-2A03-4404-B7A0-2837686FFAAD}" type="datetimeFigureOut">
              <a:rPr lang="ru-RU" smtClean="0"/>
              <a:pPr/>
              <a:t>07.02.2013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7B3872-9FD8-47B6-ACFB-F8DEA3A3C25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8559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CDB34-2A03-4404-B7A0-2837686FFAAD}" type="datetimeFigureOut">
              <a:rPr lang="ru-RU" smtClean="0"/>
              <a:pPr/>
              <a:t>07.02.2013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7B3872-9FD8-47B6-ACFB-F8DEA3A3C25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50449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CCDB34-2A03-4404-B7A0-2837686FFAAD}" type="datetimeFigureOut">
              <a:rPr lang="ru-RU" smtClean="0"/>
              <a:pPr/>
              <a:t>07.02.2013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7B3872-9FD8-47B6-ACFB-F8DEA3A3C25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92682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282" y="214290"/>
            <a:ext cx="8715436" cy="635798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606648282"/>
      </p:ext>
    </p:extLst>
  </p:cSld>
  <p:clrMapOvr>
    <a:masterClrMapping/>
  </p:clrMapOvr>
  <p:transition spd="med" advClick="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2290" name="Rectangle 2"/>
          <p:cNvSpPr>
            <a:spLocks noChangeArrowheads="1"/>
          </p:cNvSpPr>
          <p:nvPr/>
        </p:nvSpPr>
        <p:spPr bwMode="auto">
          <a:xfrm>
            <a:off x="500034" y="1571612"/>
            <a:ext cx="8215370" cy="3643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457200" marR="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>
                <a:tab pos="914400" algn="l"/>
              </a:tabLst>
            </a:pPr>
            <a:r>
              <a:rPr kumimoji="0" lang="uk-UA" sz="2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Times New Roman" pitchFamily="18" charset="0"/>
              </a:rPr>
              <a:t>Знайдіть на карті Карпатські гори, поясніть, як це зробити?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>
                <a:tab pos="914400" algn="l"/>
              </a:tabLst>
            </a:pPr>
            <a:r>
              <a:rPr kumimoji="0" lang="uk-UA" sz="2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Times New Roman" pitchFamily="18" charset="0"/>
              </a:rPr>
              <a:t>Визначте в якій частині України вони знаходяться?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>
                <a:tab pos="914400" algn="l"/>
              </a:tabLst>
            </a:pPr>
            <a:r>
              <a:rPr kumimoji="0" lang="uk-UA" sz="2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Times New Roman" pitchFamily="18" charset="0"/>
              </a:rPr>
              <a:t>Назвіть і знайдіть найвищу гору.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>
                <a:tab pos="914400" algn="l"/>
              </a:tabLst>
            </a:pPr>
            <a:r>
              <a:rPr kumimoji="0" lang="uk-UA" sz="2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Times New Roman" pitchFamily="18" charset="0"/>
              </a:rPr>
              <a:t>Визначте річки , які беруть початок в горах.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>
                <a:tab pos="914400" algn="l"/>
              </a:tabLst>
            </a:pPr>
            <a:r>
              <a:rPr kumimoji="0" lang="uk-UA" sz="2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Times New Roman" pitchFamily="18" charset="0"/>
              </a:rPr>
              <a:t>Пригадайте назву відомого озера </a:t>
            </a:r>
            <a:r>
              <a:rPr lang="uk-UA" sz="2800" dirty="0" smtClean="0">
                <a:solidFill>
                  <a:schemeClr val="bg1"/>
                </a:solidFill>
                <a:latin typeface="Arial" pitchFamily="34" charset="0"/>
                <a:ea typeface="Times New Roman" pitchFamily="18" charset="0"/>
              </a:rPr>
              <a:t>в    </a:t>
            </a:r>
            <a:r>
              <a:rPr kumimoji="0" lang="uk-UA" sz="2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Times New Roman" pitchFamily="18" charset="0"/>
              </a:rPr>
              <a:t>Карпатах, яка його друга назва?</a:t>
            </a:r>
            <a:endParaRPr kumimoji="0" lang="uk-UA" sz="28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2208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G:\Загрузки\040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169" name="Rectangle 1"/>
          <p:cNvSpPr>
            <a:spLocks noChangeArrowheads="1"/>
          </p:cNvSpPr>
          <p:nvPr/>
        </p:nvSpPr>
        <p:spPr bwMode="auto">
          <a:xfrm>
            <a:off x="1071538" y="651671"/>
            <a:ext cx="7429552" cy="507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952500" algn="l"/>
              </a:tabLst>
            </a:pPr>
            <a:r>
              <a:rPr kumimoji="0" lang="uk-UA" sz="3600" b="1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З'ясуйте природні умови Карпат  .</a:t>
            </a:r>
            <a:endParaRPr kumimoji="0" lang="ru-RU" sz="3600" b="1" i="0" u="none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952500" algn="l"/>
              </a:tabLst>
            </a:pPr>
            <a:r>
              <a:rPr kumimoji="0" lang="uk-UA" sz="3600" b="1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Як змінюється рослинність від підніжжя до вершин?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952500" algn="l"/>
              </a:tabLst>
            </a:pPr>
            <a:r>
              <a:rPr kumimoji="0" lang="uk-UA" sz="3600" b="1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Які тварини водяться тільки в Карпатах ? </a:t>
            </a:r>
            <a:endParaRPr kumimoji="0" lang="en-US" sz="3600" b="1" i="0" u="none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952500" algn="l"/>
              </a:tabLst>
            </a:pPr>
            <a:r>
              <a:rPr lang="uk-UA" sz="3600" b="1" dirty="0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Як називаються гірські луки Карпат</a:t>
            </a:r>
            <a:r>
              <a:rPr lang="uk-UA" sz="3600" b="1" dirty="0" smtClean="0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?</a:t>
            </a:r>
            <a:endParaRPr kumimoji="0" lang="uk-UA" sz="3600" b="1" i="0" u="none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952500" algn="l"/>
              </a:tabLst>
            </a:pPr>
            <a:r>
              <a:rPr kumimoji="0" lang="uk-UA" sz="3600" b="1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Чому в Карпатах  такий різноманітний тваринний світ?</a:t>
            </a:r>
            <a:endParaRPr kumimoji="0" lang="uk-UA" sz="3600" b="1" i="0" u="none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2810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2204864"/>
          </a:xfrm>
        </p:spPr>
        <p:txBody>
          <a:bodyPr>
            <a:normAutofit/>
          </a:bodyPr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2536" y="0"/>
            <a:ext cx="9577064" cy="7636579"/>
          </a:xfrm>
          <a:prstGeom prst="rect">
            <a:avLst/>
          </a:prstGeom>
        </p:spPr>
      </p:pic>
      <p:pic>
        <p:nvPicPr>
          <p:cNvPr id="38916" name="Picture 4" descr="G:\фото карпати\2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571480"/>
            <a:ext cx="4572032" cy="3071834"/>
          </a:xfrm>
          <a:prstGeom prst="rect">
            <a:avLst/>
          </a:prstGeom>
          <a:noFill/>
        </p:spPr>
      </p:pic>
      <p:pic>
        <p:nvPicPr>
          <p:cNvPr id="38917" name="Picture 5" descr="G:\фото карпати\15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786050" y="2571744"/>
            <a:ext cx="4259250" cy="3240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75521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89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89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3000" fill="hold"/>
                                        <p:tgtEl>
                                          <p:spTgt spid="389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3000" fill="hold"/>
                                        <p:tgtEl>
                                          <p:spTgt spid="389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E:\для презинтації\DSC_117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7" name="Picture 3" descr="E:\для презинтації\DSC_117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2066" y="0"/>
            <a:ext cx="4071934" cy="37385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8" name="Picture 4" descr="E:\для презинтації\DSC_114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618000"/>
            <a:ext cx="4872657" cy="324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713995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E:\для презинтації\DSC_155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1113" y="0"/>
            <a:ext cx="9167813" cy="6858000"/>
          </a:xfrm>
          <a:prstGeom prst="rect">
            <a:avLst/>
          </a:prstGeom>
          <a:noFill/>
        </p:spPr>
      </p:pic>
      <p:pic>
        <p:nvPicPr>
          <p:cNvPr id="2052" name="Picture 4" descr="E:\для презинтації\DSC_159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10" y="142852"/>
            <a:ext cx="4872657" cy="3240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2053" name="Picture 5" descr="E:\для презинтації\DSC_158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28794" y="1571612"/>
            <a:ext cx="4872657" cy="3240000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054" name="Picture 6" descr="E:\для презинтації\DSC_157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643306" y="3357562"/>
            <a:ext cx="4872657" cy="3240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E:\для презинтації\DSC_110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1113" y="0"/>
            <a:ext cx="9167813" cy="6858000"/>
          </a:xfrm>
          <a:prstGeom prst="rect">
            <a:avLst/>
          </a:prstGeom>
          <a:noFill/>
        </p:spPr>
      </p:pic>
      <p:pic>
        <p:nvPicPr>
          <p:cNvPr id="3075" name="Picture 3" descr="E:\для презинтації\DSC_157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728" y="0"/>
            <a:ext cx="4872657" cy="3240000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3076" name="Picture 4" descr="E:\для презинтації\DSC_159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596" y="3071810"/>
            <a:ext cx="4872657" cy="3240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3077" name="Picture 5" descr="E:\для презинтації\Фото33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24000" y="3286124"/>
            <a:ext cx="4320000" cy="3240000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E:\для презинтації\DSC_156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1113" y="0"/>
            <a:ext cx="9167813" cy="6858000"/>
          </a:xfrm>
          <a:prstGeom prst="rect">
            <a:avLst/>
          </a:prstGeom>
          <a:noFill/>
        </p:spPr>
      </p:pic>
      <p:pic>
        <p:nvPicPr>
          <p:cNvPr id="4099" name="Picture 3" descr="E:\для презинтації\Фото33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85852" y="1285860"/>
            <a:ext cx="6240000" cy="4680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G:\фото карпати\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9939" name="Picture 3" descr="G:\фото карпати\1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4048112"/>
            <a:ext cx="4643470" cy="28098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95906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40760"/>
          </a:xfrm>
        </p:spPr>
      </p:pic>
    </p:spTree>
    <p:extLst>
      <p:ext uri="{BB962C8B-B14F-4D97-AF65-F5344CB8AC3E}">
        <p14:creationId xmlns:p14="http://schemas.microsoft.com/office/powerpoint/2010/main" val="354730868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528" y="-531440"/>
            <a:ext cx="9505056" cy="74888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4191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G:\Загрузки\3978917_e65777ec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114300"/>
            <a:ext cx="8839200" cy="6629400"/>
          </a:xfrm>
          <a:prstGeom prst="rect">
            <a:avLst/>
          </a:prstGeom>
          <a:noFill/>
        </p:spPr>
      </p:pic>
      <p:pic>
        <p:nvPicPr>
          <p:cNvPr id="40963" name="Picture 3" descr="G:\Загрузки\3966764_87fd948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20" y="357166"/>
            <a:ext cx="3360000" cy="2520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40964" name="Picture 4" descr="G:\Загрузки\3966761_ac77449a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0034" y="3786190"/>
            <a:ext cx="3360000" cy="2520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40965" name="Picture 5" descr="G:\Загрузки\7446918_770c4025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143504" y="357166"/>
            <a:ext cx="3168103" cy="2520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40966" name="Picture 6" descr="G:\Загрузки\5049321_fb4a1aae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286380" y="3571876"/>
            <a:ext cx="3360000" cy="2520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E:\звірі Карпат\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314770" cy="3240000"/>
          </a:xfrm>
          <a:prstGeom prst="rect">
            <a:avLst/>
          </a:prstGeom>
          <a:noFill/>
        </p:spPr>
      </p:pic>
      <p:pic>
        <p:nvPicPr>
          <p:cNvPr id="5123" name="Picture 3" descr="E:\звірі Карпат\0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44767" y="19544"/>
            <a:ext cx="4325567" cy="3240000"/>
          </a:xfrm>
          <a:prstGeom prst="rect">
            <a:avLst/>
          </a:prstGeom>
          <a:noFill/>
        </p:spPr>
      </p:pic>
      <p:pic>
        <p:nvPicPr>
          <p:cNvPr id="5124" name="Picture 4" descr="E:\звірі Карпат\7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78218" y="3259544"/>
            <a:ext cx="4653210" cy="350043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E:\звірі Карпат\2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pic>
        <p:nvPicPr>
          <p:cNvPr id="7" name="Picture 2" descr="E:\звірі Карпат\2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413965">
            <a:off x="472509" y="117936"/>
            <a:ext cx="2158834" cy="3240000"/>
          </a:xfrm>
          <a:prstGeom prst="rect">
            <a:avLst/>
          </a:prstGeom>
          <a:noFill/>
        </p:spPr>
      </p:pic>
      <p:pic>
        <p:nvPicPr>
          <p:cNvPr id="8" name="Picture 3" descr="E:\звірі Карпат\24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20914138">
            <a:off x="5080425" y="342441"/>
            <a:ext cx="3780000" cy="3240000"/>
          </a:xfrm>
          <a:prstGeom prst="rect">
            <a:avLst/>
          </a:prstGeom>
          <a:noFill/>
        </p:spPr>
      </p:pic>
      <p:pic>
        <p:nvPicPr>
          <p:cNvPr id="9" name="Picture 5" descr="E:\звірі Карпат\9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21421087">
            <a:off x="2243177" y="2860011"/>
            <a:ext cx="2946816" cy="3924000"/>
          </a:xfrm>
          <a:prstGeom prst="rect">
            <a:avLst/>
          </a:prstGeom>
          <a:noFill/>
        </p:spPr>
      </p:pic>
      <p:pic>
        <p:nvPicPr>
          <p:cNvPr id="10" name="Picture 5" descr="E:\звірі Карпат\kunica 33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21269635">
            <a:off x="5465040" y="4075882"/>
            <a:ext cx="3175000" cy="2387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E:\звірі Карпат\1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7175" name="Picture 7" descr="E:\звірі Карпат\800px-Red_Crossbills_(Male) 3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481721">
            <a:off x="4597810" y="2750264"/>
            <a:ext cx="4863166" cy="3240000"/>
          </a:xfrm>
          <a:prstGeom prst="rect">
            <a:avLst/>
          </a:prstGeom>
          <a:noFill/>
        </p:spPr>
      </p:pic>
      <p:pic>
        <p:nvPicPr>
          <p:cNvPr id="7174" name="Picture 6" descr="E:\звірі Карпат\3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21035064">
            <a:off x="235261" y="3278430"/>
            <a:ext cx="4418182" cy="324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173" name="Picture 5" descr="E:\звірі Карпат\29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20685689">
            <a:off x="2959560" y="12567"/>
            <a:ext cx="2160000" cy="324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E:\для презинтації\DSC_116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1113" y="0"/>
            <a:ext cx="9167813" cy="6858000"/>
          </a:xfrm>
          <a:prstGeom prst="rect">
            <a:avLst/>
          </a:prstGeom>
          <a:noFill/>
        </p:spPr>
      </p:pic>
      <p:pic>
        <p:nvPicPr>
          <p:cNvPr id="8195" name="Picture 3" descr="E:\звірі Карпат\2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205126">
            <a:off x="4266411" y="3429000"/>
            <a:ext cx="4877589" cy="3240000"/>
          </a:xfrm>
          <a:prstGeom prst="rect">
            <a:avLst/>
          </a:prstGeom>
          <a:noFill/>
        </p:spPr>
      </p:pic>
      <p:pic>
        <p:nvPicPr>
          <p:cNvPr id="8196" name="Picture 4" descr="E:\звірі Карпат\26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795787">
            <a:off x="714348" y="214290"/>
            <a:ext cx="4863039" cy="3240000"/>
          </a:xfrm>
          <a:prstGeom prst="rect">
            <a:avLst/>
          </a:prstGeom>
          <a:noFill/>
        </p:spPr>
      </p:pic>
      <p:pic>
        <p:nvPicPr>
          <p:cNvPr id="8197" name="Picture 5" descr="E:\звірі Карпат\Tetrao_urogallus_tjäder.jpe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21085425">
            <a:off x="214282" y="3618000"/>
            <a:ext cx="2888022" cy="3240000"/>
          </a:xfrm>
          <a:prstGeom prst="rect">
            <a:avLst/>
          </a:prstGeom>
          <a:noFill/>
        </p:spPr>
      </p:pic>
      <p:pic>
        <p:nvPicPr>
          <p:cNvPr id="8198" name="Picture 6" descr="E:\звірі Карпат\2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408855">
            <a:off x="5929322" y="428604"/>
            <a:ext cx="2438400" cy="21304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 descr="E:\звірі Карпат\1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13" y="-14336"/>
            <a:ext cx="9144000" cy="6857999"/>
          </a:xfrm>
          <a:prstGeom prst="rect">
            <a:avLst/>
          </a:prstGeom>
          <a:noFill/>
        </p:spPr>
      </p:pic>
      <p:pic>
        <p:nvPicPr>
          <p:cNvPr id="9218" name="Picture 2" descr="E:\звірі Карпат\1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20730491">
            <a:off x="180836" y="281058"/>
            <a:ext cx="4320000" cy="324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220" name="Picture 4" descr="E:\звірі Карпат\18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357292">
            <a:off x="3522796" y="3169508"/>
            <a:ext cx="5621205" cy="324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221" name="Picture 5" descr="E:\звірі Карпат\14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21057704">
            <a:off x="-396552" y="3465482"/>
            <a:ext cx="4064000" cy="304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222" name="Picture 6" descr="E:\звірі Карпат\19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743625">
            <a:off x="4899775" y="41410"/>
            <a:ext cx="4320000" cy="324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E:\звірі Карпат\2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85720" y="2143116"/>
            <a:ext cx="8643998" cy="156966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Plain">
              <a:avLst/>
            </a:prstTxWarp>
            <a:spAutoFit/>
          </a:bodyPr>
          <a:lstStyle/>
          <a:p>
            <a:pPr algn="ctr"/>
            <a:r>
              <a:rPr lang="ru-RU" sz="48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В </a:t>
            </a:r>
            <a:r>
              <a:rPr lang="ru-RU" sz="48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К</a:t>
            </a:r>
            <a:r>
              <a:rPr lang="ru-RU" sz="48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арпатах </a:t>
            </a:r>
            <a:r>
              <a:rPr lang="ru-RU" sz="4800" b="1" cap="none" spc="300" dirty="0" err="1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істинно</a:t>
            </a:r>
            <a:r>
              <a:rPr lang="ru-RU" sz="48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ru-RU" sz="4800" b="1" cap="none" spc="300" dirty="0" err="1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чудово</a:t>
            </a:r>
            <a:r>
              <a:rPr lang="ru-RU" sz="48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,</a:t>
            </a:r>
          </a:p>
          <a:p>
            <a:pPr algn="ctr"/>
            <a:r>
              <a:rPr lang="uk-UA" sz="48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Тому сюди запрошую я Вас</a:t>
            </a:r>
            <a:r>
              <a:rPr lang="uk-UA" sz="48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!</a:t>
            </a:r>
            <a:endParaRPr lang="ru-RU" sz="48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393325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фото карпати\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5252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370386"/>
          </a:xfrm>
        </p:spPr>
        <p:txBody>
          <a:bodyPr>
            <a:normAutofit/>
          </a:bodyPr>
          <a:lstStyle/>
          <a:p>
            <a:r>
              <a:rPr lang="uk-UA" sz="6600" b="1" dirty="0" smtClean="0">
                <a:latin typeface="Gabriola" pitchFamily="82" charset="0"/>
                <a:ea typeface="Batang" pitchFamily="18" charset="-127"/>
              </a:rPr>
              <a:t>Карпати</a:t>
            </a:r>
            <a:br>
              <a:rPr lang="uk-UA" sz="6600" b="1" dirty="0" smtClean="0">
                <a:latin typeface="Gabriola" pitchFamily="82" charset="0"/>
                <a:ea typeface="Batang" pitchFamily="18" charset="-127"/>
              </a:rPr>
            </a:br>
            <a:endParaRPr lang="ru-RU" sz="6600" b="1" dirty="0">
              <a:latin typeface="Gabriola" pitchFamily="82" charset="0"/>
              <a:ea typeface="Batang" pitchFamily="18" charset="-127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357554" y="3500438"/>
            <a:ext cx="5040560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b="1" i="1" dirty="0">
                <a:solidFill>
                  <a:schemeClr val="bg1"/>
                </a:solidFill>
              </a:rPr>
              <a:t>Де </a:t>
            </a:r>
            <a:r>
              <a:rPr lang="uk-UA" sz="2800" b="1" i="1" dirty="0" err="1">
                <a:solidFill>
                  <a:schemeClr val="bg1"/>
                </a:solidFill>
              </a:rPr>
              <a:t>синії</a:t>
            </a:r>
            <a:r>
              <a:rPr lang="uk-UA" sz="2800" b="1" i="1" dirty="0">
                <a:solidFill>
                  <a:schemeClr val="bg1"/>
                </a:solidFill>
              </a:rPr>
              <a:t> гори, де гори Карпати</a:t>
            </a:r>
            <a:r>
              <a:rPr lang="uk-UA" sz="2800" b="1" i="1" dirty="0" smtClean="0">
                <a:solidFill>
                  <a:schemeClr val="bg1"/>
                </a:solidFill>
              </a:rPr>
              <a:t>,</a:t>
            </a:r>
          </a:p>
          <a:p>
            <a:r>
              <a:rPr lang="uk-UA" sz="2800" b="1" i="1" dirty="0" smtClean="0">
                <a:solidFill>
                  <a:schemeClr val="bg1"/>
                </a:solidFill>
              </a:rPr>
              <a:t>Туман </a:t>
            </a:r>
            <a:r>
              <a:rPr lang="uk-UA" sz="2800" b="1" i="1" dirty="0">
                <a:solidFill>
                  <a:schemeClr val="bg1"/>
                </a:solidFill>
              </a:rPr>
              <a:t>в полонинах пливе</a:t>
            </a:r>
            <a:r>
              <a:rPr lang="uk-UA" sz="2800" b="1" i="1" dirty="0" smtClean="0">
                <a:solidFill>
                  <a:schemeClr val="bg1"/>
                </a:solidFill>
              </a:rPr>
              <a:t>... Карпати</a:t>
            </a:r>
            <a:r>
              <a:rPr lang="uk-UA" sz="2800" b="1" i="1" dirty="0">
                <a:solidFill>
                  <a:schemeClr val="bg1"/>
                </a:solidFill>
              </a:rPr>
              <a:t>, Карпати, зелені </a:t>
            </a:r>
            <a:r>
              <a:rPr lang="uk-UA" sz="2800" b="1" i="1" dirty="0" smtClean="0">
                <a:solidFill>
                  <a:schemeClr val="bg1"/>
                </a:solidFill>
              </a:rPr>
              <a:t>Карпати </a:t>
            </a:r>
          </a:p>
          <a:p>
            <a:r>
              <a:rPr lang="uk-UA" sz="2800" b="1" i="1" dirty="0" smtClean="0">
                <a:solidFill>
                  <a:schemeClr val="bg1"/>
                </a:solidFill>
              </a:rPr>
              <a:t>Навік </a:t>
            </a:r>
            <a:r>
              <a:rPr lang="uk-UA" sz="2800" b="1" i="1" dirty="0">
                <a:solidFill>
                  <a:schemeClr val="bg1"/>
                </a:solidFill>
              </a:rPr>
              <a:t>полонили мене.</a:t>
            </a:r>
            <a:r>
              <a:rPr lang="ru-RU" sz="2800" dirty="0">
                <a:solidFill>
                  <a:schemeClr val="bg1"/>
                </a:solidFill>
              </a:rPr>
              <a:t> </a:t>
            </a:r>
            <a:r>
              <a:rPr lang="uk-UA" sz="2800" dirty="0">
                <a:solidFill>
                  <a:schemeClr val="bg1"/>
                </a:solidFill>
              </a:rPr>
              <a:t> </a:t>
            </a:r>
            <a:endParaRPr lang="ru-RU" sz="2800" dirty="0">
              <a:solidFill>
                <a:schemeClr val="bg1"/>
              </a:solidFill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33231944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67241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фото карпати\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5113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" name="Рисунок 9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67" r="19667"/>
          <a:stretch>
            <a:fillRect/>
          </a:stretch>
        </p:blipFill>
        <p:spPr>
          <a:xfrm>
            <a:off x="0" y="0"/>
            <a:ext cx="9144000" cy="6832394"/>
          </a:xfrm>
        </p:spPr>
      </p:pic>
    </p:spTree>
    <p:extLst>
      <p:ext uri="{BB962C8B-B14F-4D97-AF65-F5344CB8AC3E}">
        <p14:creationId xmlns:p14="http://schemas.microsoft.com/office/powerpoint/2010/main" val="2988850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5283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8" name="TextBox 7"/>
          <p:cNvSpPr txBox="1"/>
          <p:nvPr/>
        </p:nvSpPr>
        <p:spPr>
          <a:xfrm>
            <a:off x="285720" y="285728"/>
            <a:ext cx="4429156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b="1" dirty="0" smtClean="0">
                <a:solidFill>
                  <a:schemeClr val="bg1"/>
                </a:solidFill>
              </a:rPr>
              <a:t>Карпати - місце в Україні, де найбільше річок. Серед них Дністер, Тиса, Прут, Черемош. Вони багатоводні й використовуються для водопостачання, виробництва електроенергії.</a:t>
            </a:r>
            <a:endParaRPr lang="ru-RU" sz="3200" b="1" dirty="0">
              <a:solidFill>
                <a:schemeClr val="bg1"/>
              </a:solidFill>
            </a:endParaRPr>
          </a:p>
        </p:txBody>
      </p:sp>
      <p:pic>
        <p:nvPicPr>
          <p:cNvPr id="9" name="Объект 8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6314" y="1785926"/>
            <a:ext cx="4714908" cy="4643470"/>
          </a:xfrm>
        </p:spPr>
      </p:pic>
    </p:spTree>
    <p:extLst>
      <p:ext uri="{BB962C8B-B14F-4D97-AF65-F5344CB8AC3E}">
        <p14:creationId xmlns:p14="http://schemas.microsoft.com/office/powerpoint/2010/main" val="3934519313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642</TotalTime>
  <Words>146</Words>
  <Application>Microsoft Office PowerPoint</Application>
  <PresentationFormat>Экран (4:3)</PresentationFormat>
  <Paragraphs>17</Paragraphs>
  <Slides>27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28" baseType="lpstr">
      <vt:lpstr>Тема Office</vt:lpstr>
      <vt:lpstr>Презентация PowerPoint</vt:lpstr>
      <vt:lpstr>Презентация PowerPoint</vt:lpstr>
      <vt:lpstr>Презентация PowerPoint</vt:lpstr>
      <vt:lpstr>Карпати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Карпати </dc:title>
  <dc:creator>MAMA</dc:creator>
  <cp:lastModifiedBy>MAMA</cp:lastModifiedBy>
  <cp:revision>47</cp:revision>
  <dcterms:created xsi:type="dcterms:W3CDTF">2012-11-24T15:31:31Z</dcterms:created>
  <dcterms:modified xsi:type="dcterms:W3CDTF">2013-02-07T09:11:14Z</dcterms:modified>
</cp:coreProperties>
</file>