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011" y="620688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Населення</a:t>
            </a:r>
            <a:r>
              <a:rPr lang="ru-RU" sz="7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72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Японії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3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776864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японському</a:t>
            </a:r>
            <a:r>
              <a:rPr lang="ru-RU" dirty="0"/>
              <a:t> народу </a:t>
            </a:r>
            <a:r>
              <a:rPr lang="ru-RU" dirty="0" err="1"/>
              <a:t>риси</a:t>
            </a:r>
            <a:r>
              <a:rPr lang="ru-RU" dirty="0"/>
              <a:t>, на перше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разючу</a:t>
            </a:r>
            <a:r>
              <a:rPr lang="ru-RU" dirty="0"/>
              <a:t> </a:t>
            </a:r>
            <a:r>
              <a:rPr lang="ru-RU" dirty="0" err="1"/>
              <a:t>працьовитість</a:t>
            </a:r>
            <a:r>
              <a:rPr lang="ru-RU" dirty="0"/>
              <a:t>, </a:t>
            </a:r>
            <a:r>
              <a:rPr lang="ru-RU" dirty="0" err="1"/>
              <a:t>сумлінність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освіченості</a:t>
            </a:r>
            <a:r>
              <a:rPr lang="ru-RU" dirty="0"/>
              <a:t> і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095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992888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— </a:t>
            </a:r>
            <a:r>
              <a:rPr lang="ru-RU" dirty="0" err="1"/>
              <a:t>близько</a:t>
            </a:r>
            <a:r>
              <a:rPr lang="ru-RU" dirty="0"/>
              <a:t> 127,6 млн </a:t>
            </a:r>
            <a:r>
              <a:rPr lang="ru-RU" dirty="0" err="1"/>
              <a:t>осіб</a:t>
            </a:r>
            <a:r>
              <a:rPr lang="ru-RU" dirty="0"/>
              <a:t> — </a:t>
            </a:r>
            <a:r>
              <a:rPr lang="ru-RU" dirty="0" err="1"/>
              <a:t>Японія</a:t>
            </a:r>
            <a:r>
              <a:rPr lang="ru-RU" dirty="0"/>
              <a:t> входить до </a:t>
            </a:r>
            <a:r>
              <a:rPr lang="ru-RU" dirty="0" err="1"/>
              <a:t>першої</a:t>
            </a:r>
            <a:r>
              <a:rPr lang="ru-RU" dirty="0"/>
              <a:t> десятки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відсутній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Великою проблемою став </a:t>
            </a:r>
            <a:r>
              <a:rPr lang="ru-RU" dirty="0" err="1"/>
              <a:t>швидкий</a:t>
            </a:r>
            <a:r>
              <a:rPr lang="ru-RU" dirty="0"/>
              <a:t> темп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людей </a:t>
            </a:r>
            <a:r>
              <a:rPr lang="ru-RU" dirty="0" err="1"/>
              <a:t>старшої</a:t>
            </a:r>
            <a:r>
              <a:rPr lang="ru-RU" dirty="0"/>
              <a:t> </a:t>
            </a:r>
            <a:r>
              <a:rPr lang="ru-RU" dirty="0" err="1"/>
              <a:t>вікової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за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(</a:t>
            </a:r>
            <a:r>
              <a:rPr lang="ru-RU" dirty="0" err="1"/>
              <a:t>чоловіки</a:t>
            </a:r>
            <a:r>
              <a:rPr lang="ru-RU" dirty="0"/>
              <a:t> — 77,5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жінки</a:t>
            </a:r>
            <a:r>
              <a:rPr lang="ru-RU" dirty="0"/>
              <a:t> — 84,1 </a:t>
            </a:r>
            <a:r>
              <a:rPr lang="ru-RU" dirty="0" err="1"/>
              <a:t>років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849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1668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849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6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137311" cy="42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803" y="692696"/>
            <a:ext cx="7992888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Низька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народжуваність</a:t>
            </a:r>
            <a:r>
              <a:rPr lang="ru-RU" dirty="0">
                <a:solidFill>
                  <a:schemeClr val="tx1"/>
                </a:solidFill>
              </a:rPr>
              <a:t> і рекордна </a:t>
            </a:r>
            <a:r>
              <a:rPr lang="ru-RU" dirty="0" err="1">
                <a:solidFill>
                  <a:schemeClr val="tx1"/>
                </a:solidFill>
              </a:rPr>
              <a:t>тривалість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перетворити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Японію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країну</a:t>
            </a:r>
            <a:r>
              <a:rPr lang="ru-RU" dirty="0">
                <a:solidFill>
                  <a:schemeClr val="tx1"/>
                </a:solidFill>
              </a:rPr>
              <a:t> людей </a:t>
            </a:r>
            <a:r>
              <a:rPr lang="ru-RU" dirty="0" err="1">
                <a:solidFill>
                  <a:schemeClr val="tx1"/>
                </a:solidFill>
              </a:rPr>
              <a:t>похилого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3744416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err="1"/>
              <a:t>Майже</a:t>
            </a:r>
            <a:r>
              <a:rPr lang="ru-RU" dirty="0"/>
              <a:t> 4/5 </a:t>
            </a:r>
            <a:r>
              <a:rPr lang="ru-RU" dirty="0" err="1"/>
              <a:t>японців</a:t>
            </a:r>
            <a:r>
              <a:rPr lang="ru-RU" dirty="0"/>
              <a:t> — </a:t>
            </a:r>
            <a:r>
              <a:rPr lang="ru-RU" dirty="0" err="1"/>
              <a:t>міські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перенаселених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— </a:t>
            </a:r>
            <a:r>
              <a:rPr lang="ru-RU" dirty="0" err="1"/>
              <a:t>мегаполісах</a:t>
            </a:r>
            <a:r>
              <a:rPr lang="ru-RU" dirty="0"/>
              <a:t>. </a:t>
            </a:r>
            <a:r>
              <a:rPr lang="ru-RU" dirty="0" err="1" smtClean="0"/>
              <a:t>Міст</a:t>
            </a:r>
            <a:r>
              <a:rPr lang="en-US" dirty="0" smtClean="0"/>
              <a:t>  </a:t>
            </a:r>
            <a:r>
              <a:rPr lang="ru-RU" dirty="0" smtClean="0"/>
              <a:t>«</a:t>
            </a:r>
            <a:r>
              <a:rPr lang="ru-RU" dirty="0" err="1"/>
              <a:t>мільйонерів</a:t>
            </a:r>
            <a:r>
              <a:rPr lang="ru-RU" dirty="0"/>
              <a:t>» — 12,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агломерація</a:t>
            </a:r>
            <a:r>
              <a:rPr lang="ru-RU" dirty="0"/>
              <a:t> — </a:t>
            </a:r>
            <a:r>
              <a:rPr lang="ru-RU" dirty="0" err="1"/>
              <a:t>Кейхін</a:t>
            </a:r>
            <a:r>
              <a:rPr lang="ru-RU" dirty="0"/>
              <a:t> (</a:t>
            </a:r>
            <a:r>
              <a:rPr lang="ru-RU" dirty="0" err="1"/>
              <a:t>Токіо-Йокоґама</a:t>
            </a:r>
            <a:r>
              <a:rPr lang="ru-RU" dirty="0"/>
              <a:t>), де в 150 </a:t>
            </a:r>
            <a:r>
              <a:rPr lang="ru-RU" dirty="0" err="1"/>
              <a:t>населених</a:t>
            </a:r>
            <a:r>
              <a:rPr lang="ru-RU" dirty="0"/>
              <a:t> пунктах </a:t>
            </a:r>
            <a:r>
              <a:rPr lang="ru-RU" dirty="0" err="1"/>
              <a:t>мешкає</a:t>
            </a:r>
            <a:r>
              <a:rPr lang="ru-RU" dirty="0"/>
              <a:t> 25 млн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73859"/>
            <a:ext cx="3960440" cy="543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4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кваліфіковані</a:t>
            </a:r>
            <a:r>
              <a:rPr lang="ru-RU" dirty="0"/>
              <a:t> кадри: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безкоштовна</a:t>
            </a:r>
            <a:r>
              <a:rPr lang="ru-RU" dirty="0"/>
              <a:t>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, а </a:t>
            </a:r>
            <a:r>
              <a:rPr lang="ru-RU" dirty="0" err="1"/>
              <a:t>сімейні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наказують</a:t>
            </a:r>
            <a:r>
              <a:rPr lang="ru-RU" dirty="0"/>
              <a:t> </a:t>
            </a:r>
            <a:r>
              <a:rPr lang="ru-RU" dirty="0" err="1"/>
              <a:t>прищеплювати</a:t>
            </a:r>
            <a:r>
              <a:rPr lang="ru-RU" dirty="0"/>
              <a:t>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 </a:t>
            </a:r>
            <a:r>
              <a:rPr lang="ru-RU" dirty="0" err="1"/>
              <a:t>наймолодшого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70 % </a:t>
            </a:r>
            <a:r>
              <a:rPr lang="ru-RU" dirty="0" err="1"/>
              <a:t>японців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за наймом,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гарантує</a:t>
            </a:r>
            <a:r>
              <a:rPr lang="ru-RU" dirty="0"/>
              <a:t> </a:t>
            </a:r>
            <a:r>
              <a:rPr lang="ru-RU" dirty="0" err="1"/>
              <a:t>пенсійне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і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чином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859088"/>
            <a:ext cx="7029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3816424" cy="28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8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638" y="919606"/>
            <a:ext cx="8280920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Державною </a:t>
            </a:r>
            <a:r>
              <a:rPr lang="ru-RU" dirty="0" err="1"/>
              <a:t>мовою</a:t>
            </a:r>
            <a:r>
              <a:rPr lang="ru-RU" dirty="0"/>
              <a:t> є </a:t>
            </a:r>
            <a:r>
              <a:rPr lang="ru-RU" dirty="0" err="1"/>
              <a:t>японська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— </a:t>
            </a:r>
            <a:r>
              <a:rPr lang="ru-RU" dirty="0" err="1"/>
              <a:t>синтоїзм</a:t>
            </a:r>
            <a:r>
              <a:rPr lang="ru-RU" dirty="0"/>
              <a:t> і буддизм.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2160653" cy="15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13" y="2611799"/>
            <a:ext cx="2077001" cy="14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03" y="3789040"/>
            <a:ext cx="217201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13" y="4789748"/>
            <a:ext cx="2087954" cy="152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23" y="1568074"/>
            <a:ext cx="1905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5909"/>
            <a:ext cx="2304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 dirty="0"/>
              <a:t>何を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97723" y="2348248"/>
            <a:ext cx="4680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dirty="0"/>
              <a:t>田中さん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660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36904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/>
              <a:t>Синтоїзм</a:t>
            </a:r>
            <a:r>
              <a:rPr lang="ru-RU" dirty="0"/>
              <a:t> — </a:t>
            </a:r>
            <a:r>
              <a:rPr lang="ru-RU" dirty="0" err="1"/>
              <a:t>поклоніння</a:t>
            </a:r>
            <a:r>
              <a:rPr lang="ru-RU" dirty="0"/>
              <a:t> предметам і </a:t>
            </a:r>
            <a:r>
              <a:rPr lang="ru-RU" dirty="0" err="1"/>
              <a:t>явищам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736304" cy="43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173074" cy="233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0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352928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Буддизм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запозичений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японською</a:t>
            </a:r>
            <a:r>
              <a:rPr lang="ru-RU" dirty="0"/>
              <a:t> </a:t>
            </a:r>
            <a:r>
              <a:rPr lang="ru-RU" dirty="0" err="1"/>
              <a:t>знаттю</a:t>
            </a:r>
            <a:r>
              <a:rPr lang="ru-RU" dirty="0"/>
              <a:t> 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синтоїзму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сприймали</a:t>
            </a:r>
            <a:r>
              <a:rPr lang="ru-RU" dirty="0"/>
              <a:t> як </a:t>
            </a:r>
            <a:r>
              <a:rPr lang="ru-RU" dirty="0" err="1"/>
              <a:t>релігію</a:t>
            </a:r>
            <a:r>
              <a:rPr lang="ru-RU" dirty="0"/>
              <a:t> </a:t>
            </a:r>
            <a:r>
              <a:rPr lang="ru-RU" dirty="0" err="1"/>
              <a:t>простолюдинів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0"/>
            <a:ext cx="2906766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193888" cy="1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1318"/>
            <a:ext cx="2302050" cy="153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01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</TotalTime>
  <Words>232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</cp:lastModifiedBy>
  <cp:revision>3</cp:revision>
  <dcterms:modified xsi:type="dcterms:W3CDTF">2013-01-29T17:33:13Z</dcterms:modified>
</cp:coreProperties>
</file>